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329" r:id="rId4"/>
    <p:sldId id="283" r:id="rId5"/>
    <p:sldId id="327" r:id="rId6"/>
    <p:sldId id="330" r:id="rId7"/>
    <p:sldId id="331" r:id="rId8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339933"/>
    <a:srgbClr val="098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97" autoAdjust="0"/>
    <p:restoredTop sz="94660"/>
  </p:normalViewPr>
  <p:slideViewPr>
    <p:cSldViewPr>
      <p:cViewPr>
        <p:scale>
          <a:sx n="116" d="100"/>
          <a:sy n="116" d="100"/>
        </p:scale>
        <p:origin x="-346" y="-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/>
            </a:lvl1pPr>
          </a:lstStyle>
          <a:p>
            <a:pPr>
              <a:defRPr/>
            </a:pPr>
            <a:fld id="{02502694-58B8-461A-812A-3213081E7AEE}" type="datetime1">
              <a:rPr lang="zh-CN" altLang="en-US"/>
              <a:pPr>
                <a:defRPr/>
              </a:pPr>
              <a:t>2024/9/6</a:t>
            </a:fld>
            <a:endParaRPr lang="zh-CN" altLang="en-US" sz="1200"/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defTabSz="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4572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9144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13716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1828800" defTabSz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zh-CN" altLang="zh-CN"/>
              <a:t>单击此处编辑母版文本样式</a:t>
            </a:r>
          </a:p>
          <a:p>
            <a:pPr>
              <a:defRPr/>
            </a:pPr>
            <a:r>
              <a:rPr lang="zh-CN" altLang="zh-CN"/>
              <a:t>第二级</a:t>
            </a:r>
          </a:p>
          <a:p>
            <a:pPr>
              <a:defRPr/>
            </a:pPr>
            <a:r>
              <a:rPr lang="zh-CN" altLang="zh-CN"/>
              <a:t>第三级</a:t>
            </a:r>
          </a:p>
          <a:p>
            <a:pPr>
              <a:defRPr/>
            </a:pPr>
            <a:r>
              <a:rPr lang="zh-CN" altLang="zh-CN"/>
              <a:t>第四级</a:t>
            </a:r>
          </a:p>
          <a:p>
            <a:pPr>
              <a:defRPr/>
            </a:pPr>
            <a:r>
              <a:rPr lang="zh-CN" altLang="zh-CN"/>
              <a:t>第五级</a:t>
            </a:r>
          </a:p>
        </p:txBody>
      </p:sp>
      <p:sp>
        <p:nvSpPr>
          <p:cNvPr id="2054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mtClean="0"/>
            </a:lvl1pPr>
          </a:lstStyle>
          <a:p>
            <a:pPr>
              <a:defRPr/>
            </a:pPr>
            <a:fld id="{31BA6EAE-05EB-4580-9E24-73162A666BEA}" type="slidenum">
              <a:rPr lang="zh-CN" altLang="en-US"/>
              <a:pPr>
                <a:defRPr/>
              </a:pPr>
              <a:t>‹#›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74093770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2502694-58B8-461A-812A-3213081E7AEE}" type="datetime1">
              <a:rPr lang="zh-CN" altLang="en-US" smtClean="0"/>
              <a:pPr>
                <a:defRPr/>
              </a:pPr>
              <a:t>2024/9/6</a:t>
            </a:fld>
            <a:endParaRPr lang="zh-CN" altLang="en-US" sz="120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BA6EAE-05EB-4580-9E24-73162A666BEA}" type="slidenum">
              <a:rPr lang="zh-CN" altLang="en-US" smtClean="0"/>
              <a:pPr>
                <a:defRPr/>
              </a:pPr>
              <a:t>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58406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2502694-58B8-461A-812A-3213081E7AEE}" type="datetime1">
              <a:rPr lang="zh-CN" altLang="en-US" smtClean="0"/>
              <a:pPr>
                <a:defRPr/>
              </a:pPr>
              <a:t>2024/9/6</a:t>
            </a:fld>
            <a:endParaRPr lang="zh-CN" altLang="en-US" sz="120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BA6EAE-05EB-4580-9E24-73162A666BEA}" type="slidenum">
              <a:rPr lang="zh-CN" altLang="en-US" smtClean="0"/>
              <a:pPr>
                <a:defRPr/>
              </a:pPr>
              <a:t>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343295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2502694-58B8-461A-812A-3213081E7AEE}" type="datetime1">
              <a:rPr lang="zh-CN" altLang="en-US" smtClean="0"/>
              <a:pPr>
                <a:defRPr/>
              </a:pPr>
              <a:t>2024/9/6</a:t>
            </a:fld>
            <a:endParaRPr lang="zh-CN" altLang="en-US" sz="120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BA6EAE-05EB-4580-9E24-73162A666BEA}" type="slidenum">
              <a:rPr lang="zh-CN" altLang="en-US" smtClean="0"/>
              <a:pPr>
                <a:defRPr/>
              </a:pPr>
              <a:t>6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6624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2502694-58B8-461A-812A-3213081E7AEE}" type="datetime1">
              <a:rPr lang="zh-CN" altLang="en-US" smtClean="0"/>
              <a:pPr>
                <a:defRPr/>
              </a:pPr>
              <a:t>2024/9/6</a:t>
            </a:fld>
            <a:endParaRPr lang="zh-CN" altLang="en-US" sz="120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BA6EAE-05EB-4580-9E24-73162A666BEA}" type="slidenum">
              <a:rPr lang="zh-CN" altLang="en-US" smtClean="0"/>
              <a:pPr>
                <a:defRPr/>
              </a:pPr>
              <a:t>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76839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D5FFC-A74D-403C-A3F4-3C5F218C0755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434B7-97CB-495B-B33E-BE6245FEFC5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84666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16078-8723-4BA4-AB34-67C3F33DE504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C1F8E-5AF5-4174-BDE6-801969646E0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221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643CD-FA95-42C4-BF1B-00A5C552F725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4848-0780-4187-BFEF-24B331D474C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91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D6F08-99FD-4DA6-BE0F-84BCC2ACBDAC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4A4D9-D5B6-44B0-B498-E33591AD8A31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302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B00FE-465F-4BA5-9682-720D2A32B883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A9CE6-1885-4F06-8591-75AA3C761E6C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858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F802F-DFDA-49F4-BE9A-6363E11EA08B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E3B2C-E81B-4B91-A712-07BE076C369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2782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13F7D-F170-46BD-8F15-CDAE77A14D0E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9FC66-8478-41B4-A936-318CE26920CB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156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FDE93-C9F7-4EB3-8361-64630CB77026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ED8A5-0DA4-40B8-8908-C78890782FD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066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766A0-C775-432B-ADDD-2FAD2AE1ABFD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5492F-123E-49F6-B7D3-AFB4460B29C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181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0270F-4F41-4A39-86A6-6EA0DF649CAF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E9A63-AD1E-42BF-841B-35DB72F3AE7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459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1E2B6-1597-48C3-82AC-6A0A43D2AD39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11D22-69E0-46EE-BC7C-A2AB6F84B42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469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  <a:sym typeface="微软雅黑" pitchFamily="34" charset="-122"/>
              </a:defRPr>
            </a:lvl1pPr>
          </a:lstStyle>
          <a:p>
            <a:pPr>
              <a:defRPr/>
            </a:pPr>
            <a:fld id="{1CD75141-E5B2-4205-A0DB-6F5F5B93ACE2}" type="datetime1">
              <a:rPr lang="zh-CN" altLang="en-US"/>
              <a:pPr>
                <a:defRPr/>
              </a:pPr>
              <a:t>2024/9/6</a:t>
            </a:fld>
            <a:endParaRPr lang="zh-CN" altLang="en-US" sz="1800">
              <a:solidFill>
                <a:schemeClr val="tx1"/>
              </a:solidFill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  <a:ea typeface="+mn-ea"/>
                <a:sym typeface="微软雅黑" pitchFamily="34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>
              <a:defRPr/>
            </a:pPr>
            <a:fld id="{FFFE5A4E-493D-4887-A622-D971A743CB5F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marL="914400" indent="-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F3F3F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marL="914400" indent="-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F3F3F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2pPr>
      <a:lvl3pPr marL="914400" indent="-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F3F3F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3pPr>
      <a:lvl4pPr marL="914400" indent="-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F3F3F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4pPr>
      <a:lvl5pPr marL="914400" indent="-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F3F3F"/>
          </a:solidFill>
          <a:latin typeface="微软雅黑" pitchFamily="34" charset="-122"/>
          <a:ea typeface="微软雅黑" pitchFamily="34" charset="-122"/>
          <a:sym typeface="Calibri" panose="020F0502020204030204" pitchFamily="34" charset="0"/>
        </a:defRPr>
      </a:lvl5pPr>
      <a:lvl6pPr marL="1371600" indent="-914400" algn="ctr" rtl="0" fontAlgn="base">
        <a:spcBef>
          <a:spcPct val="0"/>
        </a:spcBef>
        <a:spcAft>
          <a:spcPct val="0"/>
        </a:spcAft>
        <a:defRPr sz="3200" b="1">
          <a:solidFill>
            <a:srgbClr val="3F3F3F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6pPr>
      <a:lvl7pPr marL="1828800" indent="-914400" algn="ctr" rtl="0" fontAlgn="base">
        <a:spcBef>
          <a:spcPct val="0"/>
        </a:spcBef>
        <a:spcAft>
          <a:spcPct val="0"/>
        </a:spcAft>
        <a:defRPr sz="3200" b="1">
          <a:solidFill>
            <a:srgbClr val="3F3F3F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7pPr>
      <a:lvl8pPr marL="2286000" indent="-914400" algn="ctr" rtl="0" fontAlgn="base">
        <a:spcBef>
          <a:spcPct val="0"/>
        </a:spcBef>
        <a:spcAft>
          <a:spcPct val="0"/>
        </a:spcAft>
        <a:defRPr sz="3200" b="1">
          <a:solidFill>
            <a:srgbClr val="3F3F3F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8pPr>
      <a:lvl9pPr marL="2743200" indent="-914400" algn="ctr" rtl="0" fontAlgn="base">
        <a:spcBef>
          <a:spcPct val="0"/>
        </a:spcBef>
        <a:spcAft>
          <a:spcPct val="0"/>
        </a:spcAft>
        <a:defRPr sz="3200" b="1">
          <a:solidFill>
            <a:srgbClr val="3F3F3F"/>
          </a:solidFill>
          <a:latin typeface="微软雅黑" pitchFamily="34" charset="-122"/>
          <a:ea typeface="微软雅黑" pitchFamily="34" charset="-122"/>
          <a:sym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rgbClr val="3F3F3F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>
          <a:solidFill>
            <a:srgbClr val="3F3F3F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rgbClr val="3F3F3F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>
          <a:solidFill>
            <a:srgbClr val="3F3F3F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>
          <a:solidFill>
            <a:srgbClr val="3F3F3F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3F3F3F"/>
          </a:solidFill>
          <a:latin typeface="+mn-lt"/>
          <a:ea typeface="+mn-ea"/>
          <a:sym typeface="Calibri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3F3F3F"/>
          </a:solidFill>
          <a:latin typeface="+mn-lt"/>
          <a:ea typeface="+mn-ea"/>
          <a:sym typeface="Calibri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3F3F3F"/>
          </a:solidFill>
          <a:latin typeface="+mn-lt"/>
          <a:ea typeface="+mn-ea"/>
          <a:sym typeface="Calibri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400">
          <a:solidFill>
            <a:srgbClr val="3F3F3F"/>
          </a:solidFill>
          <a:latin typeface="+mn-lt"/>
          <a:ea typeface="+mn-ea"/>
          <a:sym typeface="Calibri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6"/>
          <p:cNvSpPr>
            <a:spLocks noChangeArrowheads="1"/>
          </p:cNvSpPr>
          <p:nvPr/>
        </p:nvSpPr>
        <p:spPr bwMode="auto">
          <a:xfrm>
            <a:off x="-193" y="-42268"/>
            <a:ext cx="9180320" cy="5143500"/>
          </a:xfrm>
          <a:prstGeom prst="rect">
            <a:avLst/>
          </a:prstGeom>
          <a:gradFill rotWithShape="1">
            <a:gsLst>
              <a:gs pos="0">
                <a:srgbClr val="D3ECF5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5" name="矩形 290"/>
          <p:cNvSpPr>
            <a:spLocks noChangeArrowheads="1"/>
          </p:cNvSpPr>
          <p:nvPr/>
        </p:nvSpPr>
        <p:spPr bwMode="auto">
          <a:xfrm>
            <a:off x="2982" y="3974893"/>
            <a:ext cx="9177338" cy="1189037"/>
          </a:xfrm>
          <a:prstGeom prst="rect">
            <a:avLst/>
          </a:prstGeom>
          <a:solidFill>
            <a:srgbClr val="0878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076" name="任意多边形 292"/>
          <p:cNvSpPr>
            <a:spLocks noChangeArrowheads="1"/>
          </p:cNvSpPr>
          <p:nvPr/>
        </p:nvSpPr>
        <p:spPr bwMode="auto">
          <a:xfrm>
            <a:off x="7956235" y="1563680"/>
            <a:ext cx="940030" cy="288020"/>
          </a:xfrm>
          <a:custGeom>
            <a:avLst/>
            <a:gdLst>
              <a:gd name="T0" fmla="*/ 7345 w 1483473"/>
              <a:gd name="T1" fmla="*/ 68714 h 513674"/>
              <a:gd name="T2" fmla="*/ 23841 w 1483473"/>
              <a:gd name="T3" fmla="*/ 24213 h 513674"/>
              <a:gd name="T4" fmla="*/ 66732 w 1483473"/>
              <a:gd name="T5" fmla="*/ 14539 h 513674"/>
              <a:gd name="T6" fmla="*/ 114572 w 1483473"/>
              <a:gd name="T7" fmla="*/ 30018 h 513674"/>
              <a:gd name="T8" fmla="*/ 173959 w 1483473"/>
              <a:gd name="T9" fmla="*/ 70648 h 513674"/>
              <a:gd name="T10" fmla="*/ 7345 w 1483473"/>
              <a:gd name="T11" fmla="*/ 6871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078" name="任意多边形 296"/>
          <p:cNvSpPr>
            <a:spLocks noChangeArrowheads="1"/>
          </p:cNvSpPr>
          <p:nvPr/>
        </p:nvSpPr>
        <p:spPr bwMode="auto">
          <a:xfrm>
            <a:off x="6228115" y="1059645"/>
            <a:ext cx="939305" cy="365370"/>
          </a:xfrm>
          <a:custGeom>
            <a:avLst/>
            <a:gdLst>
              <a:gd name="T0" fmla="*/ 46829 w 1483473"/>
              <a:gd name="T1" fmla="*/ 374108 h 513674"/>
              <a:gd name="T2" fmla="*/ 152005 w 1483473"/>
              <a:gd name="T3" fmla="*/ 131827 h 513674"/>
              <a:gd name="T4" fmla="*/ 425460 w 1483473"/>
              <a:gd name="T5" fmla="*/ 79157 h 513674"/>
              <a:gd name="T6" fmla="*/ 730468 w 1483473"/>
              <a:gd name="T7" fmla="*/ 163429 h 513674"/>
              <a:gd name="T8" fmla="*/ 1109100 w 1483473"/>
              <a:gd name="T9" fmla="*/ 384641 h 513674"/>
              <a:gd name="T10" fmla="*/ 46829 w 1483473"/>
              <a:gd name="T11" fmla="*/ 374108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079" name="矩形 5"/>
          <p:cNvSpPr>
            <a:spLocks noChangeArrowheads="1"/>
          </p:cNvSpPr>
          <p:nvPr/>
        </p:nvSpPr>
        <p:spPr bwMode="auto">
          <a:xfrm>
            <a:off x="4789517" y="3809199"/>
            <a:ext cx="4354483" cy="274655"/>
          </a:xfrm>
          <a:custGeom>
            <a:avLst/>
            <a:gdLst>
              <a:gd name="T0" fmla="*/ 142631 w 6312986"/>
              <a:gd name="T1" fmla="*/ 0 h 140315"/>
              <a:gd name="T2" fmla="*/ 5886472 w 6312986"/>
              <a:gd name="T3" fmla="*/ 0 h 140315"/>
              <a:gd name="T4" fmla="*/ 5886472 w 6312986"/>
              <a:gd name="T5" fmla="*/ 139088 h 140315"/>
              <a:gd name="T6" fmla="*/ 0 w 6312986"/>
              <a:gd name="T7" fmla="*/ 139088 h 140315"/>
              <a:gd name="T8" fmla="*/ 142631 w 6312986"/>
              <a:gd name="T9" fmla="*/ 0 h 1403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12986"/>
              <a:gd name="T16" fmla="*/ 0 h 140315"/>
              <a:gd name="T17" fmla="*/ 6312986 w 6312986"/>
              <a:gd name="T18" fmla="*/ 140315 h 1403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12986" h="140315">
                <a:moveTo>
                  <a:pt x="152966" y="0"/>
                </a:moveTo>
                <a:lnTo>
                  <a:pt x="6312986" y="0"/>
                </a:lnTo>
                <a:lnTo>
                  <a:pt x="6312986" y="140315"/>
                </a:lnTo>
                <a:lnTo>
                  <a:pt x="0" y="140315"/>
                </a:lnTo>
                <a:lnTo>
                  <a:pt x="152966" y="0"/>
                </a:lnTo>
                <a:close/>
              </a:path>
            </a:pathLst>
          </a:custGeom>
          <a:solidFill>
            <a:srgbClr val="05516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082" name="Group 24"/>
          <p:cNvGrpSpPr>
            <a:grpSpLocks/>
          </p:cNvGrpSpPr>
          <p:nvPr/>
        </p:nvGrpSpPr>
        <p:grpSpPr bwMode="auto">
          <a:xfrm>
            <a:off x="5254662" y="3482070"/>
            <a:ext cx="409575" cy="355600"/>
            <a:chOff x="0" y="0"/>
            <a:chExt cx="795907" cy="692904"/>
          </a:xfrm>
        </p:grpSpPr>
        <p:sp>
          <p:nvSpPr>
            <p:cNvPr id="3122" name="Rectangle 35"/>
            <p:cNvSpPr>
              <a:spLocks noChangeArrowheads="1"/>
            </p:cNvSpPr>
            <p:nvPr/>
          </p:nvSpPr>
          <p:spPr bwMode="auto">
            <a:xfrm>
              <a:off x="507508" y="322107"/>
              <a:ext cx="61800" cy="337089"/>
            </a:xfrm>
            <a:prstGeom prst="rect">
              <a:avLst/>
            </a:prstGeom>
            <a:solidFill>
              <a:srgbClr val="4D2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23" name="Oval 36"/>
            <p:cNvSpPr>
              <a:spLocks noChangeArrowheads="1"/>
            </p:cNvSpPr>
            <p:nvPr/>
          </p:nvSpPr>
          <p:spPr bwMode="auto">
            <a:xfrm>
              <a:off x="338963" y="0"/>
              <a:ext cx="402635" cy="402634"/>
            </a:xfrm>
            <a:prstGeom prst="ellipse">
              <a:avLst/>
            </a:prstGeom>
            <a:solidFill>
              <a:srgbClr val="7368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24" name="Freeform 37"/>
            <p:cNvSpPr>
              <a:spLocks noChangeArrowheads="1"/>
            </p:cNvSpPr>
            <p:nvPr/>
          </p:nvSpPr>
          <p:spPr bwMode="auto">
            <a:xfrm>
              <a:off x="338963" y="0"/>
              <a:ext cx="194763" cy="402634"/>
            </a:xfrm>
            <a:custGeom>
              <a:avLst/>
              <a:gdLst>
                <a:gd name="T0" fmla="*/ 862105140 w 44"/>
                <a:gd name="T1" fmla="*/ 0 h 91"/>
                <a:gd name="T2" fmla="*/ 0 w 44"/>
                <a:gd name="T3" fmla="*/ 900524125 h 91"/>
                <a:gd name="T4" fmla="*/ 862105140 w 44"/>
                <a:gd name="T5" fmla="*/ 1781474043 h 91"/>
                <a:gd name="T6" fmla="*/ 862105140 w 44"/>
                <a:gd name="T7" fmla="*/ 0 h 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91"/>
                <a:gd name="T14" fmla="*/ 44 w 44"/>
                <a:gd name="T15" fmla="*/ 91 h 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91">
                  <a:moveTo>
                    <a:pt x="44" y="0"/>
                  </a:moveTo>
                  <a:cubicBezTo>
                    <a:pt x="20" y="1"/>
                    <a:pt x="0" y="21"/>
                    <a:pt x="0" y="46"/>
                  </a:cubicBezTo>
                  <a:cubicBezTo>
                    <a:pt x="0" y="71"/>
                    <a:pt x="20" y="91"/>
                    <a:pt x="44" y="91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8C8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5" name="Rectangle 38"/>
            <p:cNvSpPr>
              <a:spLocks noChangeArrowheads="1"/>
            </p:cNvSpPr>
            <p:nvPr/>
          </p:nvSpPr>
          <p:spPr bwMode="auto">
            <a:xfrm>
              <a:off x="136709" y="387652"/>
              <a:ext cx="48691" cy="271544"/>
            </a:xfrm>
            <a:prstGeom prst="rect">
              <a:avLst/>
            </a:prstGeom>
            <a:solidFill>
              <a:srgbClr val="4D2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26" name="Oval 39"/>
            <p:cNvSpPr>
              <a:spLocks noChangeArrowheads="1"/>
            </p:cNvSpPr>
            <p:nvPr/>
          </p:nvSpPr>
          <p:spPr bwMode="auto">
            <a:xfrm>
              <a:off x="0" y="131090"/>
              <a:ext cx="318363" cy="320234"/>
            </a:xfrm>
            <a:prstGeom prst="ellipse">
              <a:avLst/>
            </a:prstGeom>
            <a:solidFill>
              <a:srgbClr val="7368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27" name="Freeform 40"/>
            <p:cNvSpPr>
              <a:spLocks noChangeArrowheads="1"/>
            </p:cNvSpPr>
            <p:nvPr/>
          </p:nvSpPr>
          <p:spPr bwMode="auto">
            <a:xfrm>
              <a:off x="0" y="131090"/>
              <a:ext cx="153563" cy="320234"/>
            </a:xfrm>
            <a:custGeom>
              <a:avLst/>
              <a:gdLst>
                <a:gd name="T0" fmla="*/ 673759856 w 35"/>
                <a:gd name="T1" fmla="*/ 0 h 72"/>
                <a:gd name="T2" fmla="*/ 0 w 35"/>
                <a:gd name="T3" fmla="*/ 712151491 h 72"/>
                <a:gd name="T4" fmla="*/ 673759856 w 35"/>
                <a:gd name="T5" fmla="*/ 1424302983 h 72"/>
                <a:gd name="T6" fmla="*/ 673759856 w 35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72"/>
                <a:gd name="T14" fmla="*/ 35 w 35"/>
                <a:gd name="T15" fmla="*/ 72 h 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72">
                  <a:moveTo>
                    <a:pt x="35" y="0"/>
                  </a:moveTo>
                  <a:cubicBezTo>
                    <a:pt x="16" y="1"/>
                    <a:pt x="0" y="17"/>
                    <a:pt x="0" y="36"/>
                  </a:cubicBezTo>
                  <a:cubicBezTo>
                    <a:pt x="0" y="56"/>
                    <a:pt x="16" y="72"/>
                    <a:pt x="35" y="72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8C8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8" name="Rectangle 41"/>
            <p:cNvSpPr>
              <a:spLocks noChangeArrowheads="1"/>
            </p:cNvSpPr>
            <p:nvPr/>
          </p:nvSpPr>
          <p:spPr bwMode="auto">
            <a:xfrm>
              <a:off x="707889" y="565559"/>
              <a:ext cx="20600" cy="127345"/>
            </a:xfrm>
            <a:prstGeom prst="rect">
              <a:avLst/>
            </a:prstGeom>
            <a:solidFill>
              <a:srgbClr val="4D2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29" name="Oval 42"/>
            <p:cNvSpPr>
              <a:spLocks noChangeArrowheads="1"/>
            </p:cNvSpPr>
            <p:nvPr/>
          </p:nvSpPr>
          <p:spPr bwMode="auto">
            <a:xfrm>
              <a:off x="640471" y="445706"/>
              <a:ext cx="155436" cy="151690"/>
            </a:xfrm>
            <a:prstGeom prst="ellipse">
              <a:avLst/>
            </a:prstGeom>
            <a:solidFill>
              <a:srgbClr val="7368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30" name="Freeform 43"/>
            <p:cNvSpPr>
              <a:spLocks noChangeArrowheads="1"/>
            </p:cNvSpPr>
            <p:nvPr/>
          </p:nvSpPr>
          <p:spPr bwMode="auto">
            <a:xfrm>
              <a:off x="640471" y="445706"/>
              <a:ext cx="74909" cy="151690"/>
            </a:xfrm>
            <a:custGeom>
              <a:avLst/>
              <a:gdLst>
                <a:gd name="T0" fmla="*/ 330079899 w 17"/>
                <a:gd name="T1" fmla="*/ 0 h 34"/>
                <a:gd name="T2" fmla="*/ 0 w 17"/>
                <a:gd name="T3" fmla="*/ 338380237 h 34"/>
                <a:gd name="T4" fmla="*/ 330079899 w 17"/>
                <a:gd name="T5" fmla="*/ 676760474 h 34"/>
                <a:gd name="T6" fmla="*/ 330079899 w 17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34"/>
                <a:gd name="T14" fmla="*/ 17 w 17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34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8C8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31" name="Rectangle 44"/>
            <p:cNvSpPr>
              <a:spLocks noChangeArrowheads="1"/>
            </p:cNvSpPr>
            <p:nvPr/>
          </p:nvSpPr>
          <p:spPr bwMode="auto">
            <a:xfrm>
              <a:off x="410126" y="565559"/>
              <a:ext cx="22473" cy="127345"/>
            </a:xfrm>
            <a:prstGeom prst="rect">
              <a:avLst/>
            </a:prstGeom>
            <a:solidFill>
              <a:srgbClr val="4D2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32" name="Oval 45"/>
            <p:cNvSpPr>
              <a:spLocks noChangeArrowheads="1"/>
            </p:cNvSpPr>
            <p:nvPr/>
          </p:nvSpPr>
          <p:spPr bwMode="auto">
            <a:xfrm>
              <a:off x="348326" y="445706"/>
              <a:ext cx="149818" cy="151690"/>
            </a:xfrm>
            <a:prstGeom prst="ellipse">
              <a:avLst/>
            </a:prstGeom>
            <a:solidFill>
              <a:srgbClr val="7368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33" name="Freeform 46"/>
            <p:cNvSpPr>
              <a:spLocks noChangeArrowheads="1"/>
            </p:cNvSpPr>
            <p:nvPr/>
          </p:nvSpPr>
          <p:spPr bwMode="auto">
            <a:xfrm>
              <a:off x="348326" y="445706"/>
              <a:ext cx="71163" cy="151690"/>
            </a:xfrm>
            <a:custGeom>
              <a:avLst/>
              <a:gdLst>
                <a:gd name="T0" fmla="*/ 316510786 w 16"/>
                <a:gd name="T1" fmla="*/ 0 h 34"/>
                <a:gd name="T2" fmla="*/ 0 w 16"/>
                <a:gd name="T3" fmla="*/ 338380237 h 34"/>
                <a:gd name="T4" fmla="*/ 316510786 w 16"/>
                <a:gd name="T5" fmla="*/ 676760474 h 34"/>
                <a:gd name="T6" fmla="*/ 316510786 w 16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4"/>
                <a:gd name="T14" fmla="*/ 16 w 16"/>
                <a:gd name="T15" fmla="*/ 34 h 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4">
                  <a:moveTo>
                    <a:pt x="16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6" y="34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8C82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083" name="Group 37"/>
          <p:cNvGrpSpPr>
            <a:grpSpLocks/>
          </p:cNvGrpSpPr>
          <p:nvPr/>
        </p:nvGrpSpPr>
        <p:grpSpPr bwMode="auto">
          <a:xfrm>
            <a:off x="6428162" y="2653501"/>
            <a:ext cx="2392133" cy="1155700"/>
            <a:chOff x="0" y="0"/>
            <a:chExt cx="5275952" cy="1817717"/>
          </a:xfrm>
        </p:grpSpPr>
        <p:grpSp>
          <p:nvGrpSpPr>
            <p:cNvPr id="3103" name="Group 38"/>
            <p:cNvGrpSpPr>
              <a:grpSpLocks/>
            </p:cNvGrpSpPr>
            <p:nvPr/>
          </p:nvGrpSpPr>
          <p:grpSpPr bwMode="auto">
            <a:xfrm>
              <a:off x="3408690" y="325536"/>
              <a:ext cx="502418" cy="1492181"/>
              <a:chOff x="0" y="0"/>
              <a:chExt cx="502418" cy="1492181"/>
            </a:xfrm>
          </p:grpSpPr>
          <p:sp>
            <p:nvSpPr>
              <p:cNvPr id="3119" name="矩形 33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30629" cy="1487156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120" name="任意多边形 336"/>
              <p:cNvSpPr>
                <a:spLocks noChangeArrowheads="1"/>
              </p:cNvSpPr>
              <p:nvPr/>
            </p:nvSpPr>
            <p:spPr bwMode="auto">
              <a:xfrm>
                <a:off x="50242" y="5025"/>
                <a:ext cx="256233" cy="1482131"/>
              </a:xfrm>
              <a:custGeom>
                <a:avLst/>
                <a:gdLst>
                  <a:gd name="T0" fmla="*/ 0 w 256233"/>
                  <a:gd name="T1" fmla="*/ 0 h 1482131"/>
                  <a:gd name="T2" fmla="*/ 195943 w 256233"/>
                  <a:gd name="T3" fmla="*/ 180870 h 1482131"/>
                  <a:gd name="T4" fmla="*/ 256233 w 256233"/>
                  <a:gd name="T5" fmla="*/ 1482131 h 1482131"/>
                  <a:gd name="T6" fmla="*/ 80387 w 256233"/>
                  <a:gd name="T7" fmla="*/ 1477107 h 1482131"/>
                  <a:gd name="T8" fmla="*/ 0 w 256233"/>
                  <a:gd name="T9" fmla="*/ 0 h 1482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6233"/>
                  <a:gd name="T16" fmla="*/ 0 h 1482131"/>
                  <a:gd name="T17" fmla="*/ 256233 w 256233"/>
                  <a:gd name="T18" fmla="*/ 1482131 h 1482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6233" h="1482131">
                    <a:moveTo>
                      <a:pt x="0" y="0"/>
                    </a:moveTo>
                    <a:lnTo>
                      <a:pt x="195943" y="180870"/>
                    </a:lnTo>
                    <a:lnTo>
                      <a:pt x="256233" y="1482131"/>
                    </a:lnTo>
                    <a:lnTo>
                      <a:pt x="80387" y="1477107"/>
                    </a:lnTo>
                    <a:lnTo>
                      <a:pt x="0" y="0"/>
                    </a:lnTo>
                    <a:close/>
                  </a:path>
                </a:pathLst>
              </a:cu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21" name="任意多边形 337"/>
              <p:cNvSpPr>
                <a:spLocks noChangeArrowheads="1"/>
              </p:cNvSpPr>
              <p:nvPr/>
            </p:nvSpPr>
            <p:spPr bwMode="auto">
              <a:xfrm>
                <a:off x="241161" y="150726"/>
                <a:ext cx="261257" cy="1341455"/>
              </a:xfrm>
              <a:custGeom>
                <a:avLst/>
                <a:gdLst>
                  <a:gd name="T0" fmla="*/ 0 w 261257"/>
                  <a:gd name="T1" fmla="*/ 35169 h 1341455"/>
                  <a:gd name="T2" fmla="*/ 190918 w 261257"/>
                  <a:gd name="T3" fmla="*/ 0 h 1341455"/>
                  <a:gd name="T4" fmla="*/ 261257 w 261257"/>
                  <a:gd name="T5" fmla="*/ 1336430 h 1341455"/>
                  <a:gd name="T6" fmla="*/ 60290 w 261257"/>
                  <a:gd name="T7" fmla="*/ 1341455 h 1341455"/>
                  <a:gd name="T8" fmla="*/ 0 w 261257"/>
                  <a:gd name="T9" fmla="*/ 35169 h 1341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1257"/>
                  <a:gd name="T16" fmla="*/ 0 h 1341455"/>
                  <a:gd name="T17" fmla="*/ 261257 w 261257"/>
                  <a:gd name="T18" fmla="*/ 1341455 h 1341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1257" h="1341455">
                    <a:moveTo>
                      <a:pt x="0" y="35169"/>
                    </a:moveTo>
                    <a:lnTo>
                      <a:pt x="190918" y="0"/>
                    </a:lnTo>
                    <a:lnTo>
                      <a:pt x="261257" y="1336430"/>
                    </a:lnTo>
                    <a:lnTo>
                      <a:pt x="60290" y="1341455"/>
                    </a:lnTo>
                    <a:lnTo>
                      <a:pt x="0" y="35169"/>
                    </a:lnTo>
                    <a:close/>
                  </a:path>
                </a:pathLst>
              </a:custGeom>
              <a:blipFill dpi="0" rotWithShape="1">
                <a:blip r:embed="rId3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104" name="任意多边形 318"/>
            <p:cNvSpPr>
              <a:spLocks noChangeArrowheads="1"/>
            </p:cNvSpPr>
            <p:nvPr/>
          </p:nvSpPr>
          <p:spPr bwMode="auto">
            <a:xfrm>
              <a:off x="2087442" y="0"/>
              <a:ext cx="395974" cy="1817717"/>
            </a:xfrm>
            <a:custGeom>
              <a:avLst/>
              <a:gdLst>
                <a:gd name="T0" fmla="*/ 32336 w 395974"/>
                <a:gd name="T1" fmla="*/ 41968 h 1817717"/>
                <a:gd name="T2" fmla="*/ 32336 w 395974"/>
                <a:gd name="T3" fmla="*/ 87687 h 1817717"/>
                <a:gd name="T4" fmla="*/ 212849 w 395974"/>
                <a:gd name="T5" fmla="*/ 87687 h 1817717"/>
                <a:gd name="T6" fmla="*/ 212849 w 395974"/>
                <a:gd name="T7" fmla="*/ 41968 h 1817717"/>
                <a:gd name="T8" fmla="*/ 32336 w 395974"/>
                <a:gd name="T9" fmla="*/ 41968 h 1817717"/>
                <a:gd name="T10" fmla="*/ 210589 w 395974"/>
                <a:gd name="T11" fmla="*/ 0 h 1817717"/>
                <a:gd name="T12" fmla="*/ 354676 w 395974"/>
                <a:gd name="T13" fmla="*/ 60960 h 1817717"/>
                <a:gd name="T14" fmla="*/ 387927 w 395974"/>
                <a:gd name="T15" fmla="*/ 110837 h 1817717"/>
                <a:gd name="T16" fmla="*/ 395974 w 395974"/>
                <a:gd name="T17" fmla="*/ 1817717 h 1817717"/>
                <a:gd name="T18" fmla="*/ 4883 w 395974"/>
                <a:gd name="T19" fmla="*/ 1816473 h 1817717"/>
                <a:gd name="T20" fmla="*/ 0 w 395974"/>
                <a:gd name="T21" fmla="*/ 11084 h 1817717"/>
                <a:gd name="T22" fmla="*/ 210589 w 395974"/>
                <a:gd name="T23" fmla="*/ 0 h 18177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5974"/>
                <a:gd name="T37" fmla="*/ 0 h 1817717"/>
                <a:gd name="T38" fmla="*/ 395974 w 395974"/>
                <a:gd name="T39" fmla="*/ 1817717 h 18177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5974" h="1817717">
                  <a:moveTo>
                    <a:pt x="32336" y="41968"/>
                  </a:moveTo>
                  <a:lnTo>
                    <a:pt x="32336" y="87687"/>
                  </a:lnTo>
                  <a:lnTo>
                    <a:pt x="212849" y="87687"/>
                  </a:lnTo>
                  <a:lnTo>
                    <a:pt x="212849" y="41968"/>
                  </a:lnTo>
                  <a:lnTo>
                    <a:pt x="32336" y="41968"/>
                  </a:lnTo>
                  <a:close/>
                  <a:moveTo>
                    <a:pt x="210589" y="0"/>
                  </a:moveTo>
                  <a:lnTo>
                    <a:pt x="354676" y="60960"/>
                  </a:lnTo>
                  <a:lnTo>
                    <a:pt x="387927" y="110837"/>
                  </a:lnTo>
                  <a:cubicBezTo>
                    <a:pt x="390609" y="679797"/>
                    <a:pt x="393292" y="1248757"/>
                    <a:pt x="395974" y="1817717"/>
                  </a:cubicBezTo>
                  <a:lnTo>
                    <a:pt x="4883" y="1816473"/>
                  </a:lnTo>
                  <a:cubicBezTo>
                    <a:pt x="3255" y="1208327"/>
                    <a:pt x="1628" y="619230"/>
                    <a:pt x="0" y="11084"/>
                  </a:cubicBezTo>
                  <a:lnTo>
                    <a:pt x="210589" y="0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5" name="矩形 319"/>
            <p:cNvSpPr>
              <a:spLocks noChangeArrowheads="1"/>
            </p:cNvSpPr>
            <p:nvPr/>
          </p:nvSpPr>
          <p:spPr bwMode="auto">
            <a:xfrm>
              <a:off x="1716964" y="1372370"/>
              <a:ext cx="148281" cy="445347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06" name="任意多边形 320"/>
            <p:cNvSpPr>
              <a:spLocks noChangeArrowheads="1"/>
            </p:cNvSpPr>
            <p:nvPr/>
          </p:nvSpPr>
          <p:spPr bwMode="auto">
            <a:xfrm>
              <a:off x="4296699" y="515755"/>
              <a:ext cx="351692" cy="1301962"/>
            </a:xfrm>
            <a:custGeom>
              <a:avLst/>
              <a:gdLst>
                <a:gd name="T0" fmla="*/ 0 w 351692"/>
                <a:gd name="T1" fmla="*/ 0 h 1301962"/>
                <a:gd name="T2" fmla="*/ 216040 w 351692"/>
                <a:gd name="T3" fmla="*/ 130629 h 1301962"/>
                <a:gd name="T4" fmla="*/ 237712 w 351692"/>
                <a:gd name="T5" fmla="*/ 362835 h 1301962"/>
                <a:gd name="T6" fmla="*/ 276329 w 351692"/>
                <a:gd name="T7" fmla="*/ 372489 h 1301962"/>
                <a:gd name="T8" fmla="*/ 351692 w 351692"/>
                <a:gd name="T9" fmla="*/ 1286889 h 1301962"/>
                <a:gd name="T10" fmla="*/ 60290 w 351692"/>
                <a:gd name="T11" fmla="*/ 1301962 h 1301962"/>
                <a:gd name="T12" fmla="*/ 40124 w 351692"/>
                <a:gd name="T13" fmla="*/ 507442 h 1301962"/>
                <a:gd name="T14" fmla="*/ 0 w 351692"/>
                <a:gd name="T15" fmla="*/ 507442 h 1301962"/>
                <a:gd name="T16" fmla="*/ 0 w 351692"/>
                <a:gd name="T17" fmla="*/ 0 h 13019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1692"/>
                <a:gd name="T28" fmla="*/ 0 h 1301962"/>
                <a:gd name="T29" fmla="*/ 351692 w 351692"/>
                <a:gd name="T30" fmla="*/ 1301962 h 13019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1692" h="1301962">
                  <a:moveTo>
                    <a:pt x="0" y="0"/>
                  </a:moveTo>
                  <a:lnTo>
                    <a:pt x="216040" y="130629"/>
                  </a:lnTo>
                  <a:lnTo>
                    <a:pt x="237712" y="362835"/>
                  </a:lnTo>
                  <a:lnTo>
                    <a:pt x="276329" y="372489"/>
                  </a:lnTo>
                  <a:lnTo>
                    <a:pt x="351692" y="1286889"/>
                  </a:lnTo>
                  <a:lnTo>
                    <a:pt x="60290" y="1301962"/>
                  </a:lnTo>
                  <a:lnTo>
                    <a:pt x="40124" y="507442"/>
                  </a:lnTo>
                  <a:lnTo>
                    <a:pt x="0" y="507442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7" name="矩形 321"/>
            <p:cNvSpPr>
              <a:spLocks noChangeArrowheads="1"/>
            </p:cNvSpPr>
            <p:nvPr/>
          </p:nvSpPr>
          <p:spPr bwMode="auto">
            <a:xfrm>
              <a:off x="4893140" y="531110"/>
              <a:ext cx="211647" cy="1286607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08" name="矩形 31"/>
            <p:cNvSpPr>
              <a:spLocks noChangeArrowheads="1"/>
            </p:cNvSpPr>
            <p:nvPr/>
          </p:nvSpPr>
          <p:spPr bwMode="auto">
            <a:xfrm>
              <a:off x="1323329" y="1126452"/>
              <a:ext cx="183570" cy="691265"/>
            </a:xfrm>
            <a:custGeom>
              <a:avLst/>
              <a:gdLst>
                <a:gd name="T0" fmla="*/ 0 w 183570"/>
                <a:gd name="T1" fmla="*/ 0 h 691265"/>
                <a:gd name="T2" fmla="*/ 183570 w 183570"/>
                <a:gd name="T3" fmla="*/ 53340 h 691265"/>
                <a:gd name="T4" fmla="*/ 183570 w 183570"/>
                <a:gd name="T5" fmla="*/ 691265 h 691265"/>
                <a:gd name="T6" fmla="*/ 0 w 183570"/>
                <a:gd name="T7" fmla="*/ 691265 h 691265"/>
                <a:gd name="T8" fmla="*/ 0 w 183570"/>
                <a:gd name="T9" fmla="*/ 0 h 691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570"/>
                <a:gd name="T16" fmla="*/ 0 h 691265"/>
                <a:gd name="T17" fmla="*/ 183570 w 183570"/>
                <a:gd name="T18" fmla="*/ 691265 h 6912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570" h="691265">
                  <a:moveTo>
                    <a:pt x="0" y="0"/>
                  </a:moveTo>
                  <a:lnTo>
                    <a:pt x="183570" y="53340"/>
                  </a:lnTo>
                  <a:lnTo>
                    <a:pt x="183570" y="691265"/>
                  </a:lnTo>
                  <a:lnTo>
                    <a:pt x="0" y="691265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09" name="任意多边形 323"/>
            <p:cNvSpPr>
              <a:spLocks noChangeArrowheads="1"/>
            </p:cNvSpPr>
            <p:nvPr/>
          </p:nvSpPr>
          <p:spPr bwMode="auto">
            <a:xfrm>
              <a:off x="1500213" y="1127258"/>
              <a:ext cx="216750" cy="690459"/>
            </a:xfrm>
            <a:custGeom>
              <a:avLst/>
              <a:gdLst>
                <a:gd name="T0" fmla="*/ 2942 w 229500"/>
                <a:gd name="T1" fmla="*/ 148434 h 704336"/>
                <a:gd name="T2" fmla="*/ 44890 w 229500"/>
                <a:gd name="T3" fmla="*/ 94997 h 704336"/>
                <a:gd name="T4" fmla="*/ 61423 w 229500"/>
                <a:gd name="T5" fmla="*/ 94997 h 704336"/>
                <a:gd name="T6" fmla="*/ 83466 w 229500"/>
                <a:gd name="T7" fmla="*/ 5938 h 704336"/>
                <a:gd name="T8" fmla="*/ 204708 w 229500"/>
                <a:gd name="T9" fmla="*/ 0 h 704336"/>
                <a:gd name="T10" fmla="*/ 193687 w 229500"/>
                <a:gd name="T11" fmla="*/ 676855 h 704336"/>
                <a:gd name="T12" fmla="*/ 2715 w 229500"/>
                <a:gd name="T13" fmla="*/ 675322 h 704336"/>
                <a:gd name="T14" fmla="*/ 2942 w 229500"/>
                <a:gd name="T15" fmla="*/ 148434 h 7043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9500"/>
                <a:gd name="T25" fmla="*/ 0 h 704336"/>
                <a:gd name="T26" fmla="*/ 229500 w 229500"/>
                <a:gd name="T27" fmla="*/ 704336 h 7043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9500" h="704336">
                  <a:moveTo>
                    <a:pt x="3298" y="154460"/>
                  </a:moveTo>
                  <a:lnTo>
                    <a:pt x="50327" y="98854"/>
                  </a:lnTo>
                  <a:lnTo>
                    <a:pt x="68862" y="98854"/>
                  </a:lnTo>
                  <a:lnTo>
                    <a:pt x="93575" y="6179"/>
                  </a:lnTo>
                  <a:lnTo>
                    <a:pt x="229500" y="0"/>
                  </a:lnTo>
                  <a:lnTo>
                    <a:pt x="217143" y="704336"/>
                  </a:lnTo>
                  <a:lnTo>
                    <a:pt x="3044" y="702741"/>
                  </a:lnTo>
                  <a:cubicBezTo>
                    <a:pt x="5104" y="521509"/>
                    <a:pt x="-4940" y="348049"/>
                    <a:pt x="3298" y="154460"/>
                  </a:cubicBezTo>
                  <a:close/>
                </a:path>
              </a:pathLst>
            </a:cu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110" name="Group 48"/>
            <p:cNvGrpSpPr>
              <a:grpSpLocks/>
            </p:cNvGrpSpPr>
            <p:nvPr/>
          </p:nvGrpSpPr>
          <p:grpSpPr bwMode="auto">
            <a:xfrm>
              <a:off x="0" y="182454"/>
              <a:ext cx="858757" cy="1635263"/>
              <a:chOff x="0" y="0"/>
              <a:chExt cx="858757" cy="1635263"/>
            </a:xfrm>
          </p:grpSpPr>
          <p:sp>
            <p:nvSpPr>
              <p:cNvPr id="3113" name="任意多边形 327"/>
              <p:cNvSpPr>
                <a:spLocks noChangeArrowheads="1"/>
              </p:cNvSpPr>
              <p:nvPr/>
            </p:nvSpPr>
            <p:spPr bwMode="auto">
              <a:xfrm>
                <a:off x="0" y="314857"/>
                <a:ext cx="191411" cy="872515"/>
              </a:xfrm>
              <a:custGeom>
                <a:avLst/>
                <a:gdLst>
                  <a:gd name="T0" fmla="*/ 2613 w 191411"/>
                  <a:gd name="T1" fmla="*/ 871614 h 872515"/>
                  <a:gd name="T2" fmla="*/ 0 w 191411"/>
                  <a:gd name="T3" fmla="*/ 0 h 872515"/>
                  <a:gd name="T4" fmla="*/ 92598 w 191411"/>
                  <a:gd name="T5" fmla="*/ 0 h 872515"/>
                  <a:gd name="T6" fmla="*/ 81023 w 191411"/>
                  <a:gd name="T7" fmla="*/ 208345 h 872515"/>
                  <a:gd name="T8" fmla="*/ 185195 w 191411"/>
                  <a:gd name="T9" fmla="*/ 208345 h 872515"/>
                  <a:gd name="T10" fmla="*/ 191411 w 191411"/>
                  <a:gd name="T11" fmla="*/ 872515 h 872515"/>
                  <a:gd name="T12" fmla="*/ 2613 w 191411"/>
                  <a:gd name="T13" fmla="*/ 871614 h 8725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1411"/>
                  <a:gd name="T22" fmla="*/ 0 h 872515"/>
                  <a:gd name="T23" fmla="*/ 191411 w 191411"/>
                  <a:gd name="T24" fmla="*/ 872515 h 8725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1411" h="872515">
                    <a:moveTo>
                      <a:pt x="2613" y="871614"/>
                    </a:moveTo>
                    <a:lnTo>
                      <a:pt x="0" y="0"/>
                    </a:lnTo>
                    <a:lnTo>
                      <a:pt x="92598" y="0"/>
                    </a:lnTo>
                    <a:lnTo>
                      <a:pt x="81023" y="208345"/>
                    </a:lnTo>
                    <a:lnTo>
                      <a:pt x="185195" y="208345"/>
                    </a:lnTo>
                    <a:lnTo>
                      <a:pt x="191411" y="872515"/>
                    </a:lnTo>
                    <a:lnTo>
                      <a:pt x="2613" y="8716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4" name="任意多边形 328"/>
              <p:cNvSpPr>
                <a:spLocks noChangeArrowheads="1"/>
              </p:cNvSpPr>
              <p:nvPr/>
            </p:nvSpPr>
            <p:spPr bwMode="auto">
              <a:xfrm>
                <a:off x="92598" y="338006"/>
                <a:ext cx="81023" cy="231493"/>
              </a:xfrm>
              <a:custGeom>
                <a:avLst/>
                <a:gdLst>
                  <a:gd name="T0" fmla="*/ 11574 w 81023"/>
                  <a:gd name="T1" fmla="*/ 0 h 231493"/>
                  <a:gd name="T2" fmla="*/ 81023 w 81023"/>
                  <a:gd name="T3" fmla="*/ 0 h 231493"/>
                  <a:gd name="T4" fmla="*/ 81023 w 81023"/>
                  <a:gd name="T5" fmla="*/ 231493 h 231493"/>
                  <a:gd name="T6" fmla="*/ 0 w 81023"/>
                  <a:gd name="T7" fmla="*/ 219919 h 231493"/>
                  <a:gd name="T8" fmla="*/ 11574 w 81023"/>
                  <a:gd name="T9" fmla="*/ 0 h 2314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023"/>
                  <a:gd name="T16" fmla="*/ 0 h 231493"/>
                  <a:gd name="T17" fmla="*/ 81023 w 81023"/>
                  <a:gd name="T18" fmla="*/ 231493 h 2314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023" h="231493">
                    <a:moveTo>
                      <a:pt x="11574" y="0"/>
                    </a:moveTo>
                    <a:lnTo>
                      <a:pt x="81023" y="0"/>
                    </a:lnTo>
                    <a:lnTo>
                      <a:pt x="81023" y="231493"/>
                    </a:lnTo>
                    <a:lnTo>
                      <a:pt x="0" y="219919"/>
                    </a:lnTo>
                    <a:lnTo>
                      <a:pt x="11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5" name="任意多边形 329"/>
              <p:cNvSpPr>
                <a:spLocks noChangeArrowheads="1"/>
              </p:cNvSpPr>
              <p:nvPr/>
            </p:nvSpPr>
            <p:spPr bwMode="auto">
              <a:xfrm>
                <a:off x="169004" y="350473"/>
                <a:ext cx="416689" cy="1284790"/>
              </a:xfrm>
              <a:custGeom>
                <a:avLst/>
                <a:gdLst>
                  <a:gd name="T0" fmla="*/ 0 w 416689"/>
                  <a:gd name="T1" fmla="*/ 194969 h 1284790"/>
                  <a:gd name="T2" fmla="*/ 3558 w 416689"/>
                  <a:gd name="T3" fmla="*/ 902 h 1284790"/>
                  <a:gd name="T4" fmla="*/ 275991 w 416689"/>
                  <a:gd name="T5" fmla="*/ 0 h 1284790"/>
                  <a:gd name="T6" fmla="*/ 289367 w 416689"/>
                  <a:gd name="T7" fmla="*/ 137095 h 1284790"/>
                  <a:gd name="T8" fmla="*/ 335666 w 416689"/>
                  <a:gd name="T9" fmla="*/ 148670 h 1284790"/>
                  <a:gd name="T10" fmla="*/ 416689 w 416689"/>
                  <a:gd name="T11" fmla="*/ 148670 h 1284790"/>
                  <a:gd name="T12" fmla="*/ 383804 w 416689"/>
                  <a:gd name="T13" fmla="*/ 1284790 h 1284790"/>
                  <a:gd name="T14" fmla="*/ 8918 w 416689"/>
                  <a:gd name="T15" fmla="*/ 1283890 h 1284790"/>
                  <a:gd name="T16" fmla="*/ 0 w 416689"/>
                  <a:gd name="T17" fmla="*/ 194969 h 12847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16689"/>
                  <a:gd name="T28" fmla="*/ 0 h 1284790"/>
                  <a:gd name="T29" fmla="*/ 416689 w 416689"/>
                  <a:gd name="T30" fmla="*/ 1284790 h 12847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16689" h="1284790">
                    <a:moveTo>
                      <a:pt x="0" y="194969"/>
                    </a:moveTo>
                    <a:lnTo>
                      <a:pt x="3558" y="902"/>
                    </a:lnTo>
                    <a:lnTo>
                      <a:pt x="275991" y="0"/>
                    </a:lnTo>
                    <a:lnTo>
                      <a:pt x="289367" y="137095"/>
                    </a:lnTo>
                    <a:lnTo>
                      <a:pt x="335666" y="148670"/>
                    </a:lnTo>
                    <a:lnTo>
                      <a:pt x="416689" y="148670"/>
                    </a:lnTo>
                    <a:lnTo>
                      <a:pt x="383804" y="1284790"/>
                    </a:lnTo>
                    <a:lnTo>
                      <a:pt x="8918" y="1283890"/>
                    </a:lnTo>
                    <a:cubicBezTo>
                      <a:pt x="5945" y="920916"/>
                      <a:pt x="2973" y="557943"/>
                      <a:pt x="0" y="19496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116" name="等腰三角形 330"/>
              <p:cNvSpPr>
                <a:spLocks noChangeArrowheads="1"/>
              </p:cNvSpPr>
              <p:nvPr/>
            </p:nvSpPr>
            <p:spPr bwMode="auto">
              <a:xfrm>
                <a:off x="185195" y="232739"/>
                <a:ext cx="258830" cy="136556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117" name="矩形 23"/>
              <p:cNvSpPr>
                <a:spLocks noChangeArrowheads="1"/>
              </p:cNvSpPr>
              <p:nvPr/>
            </p:nvSpPr>
            <p:spPr bwMode="auto">
              <a:xfrm>
                <a:off x="306730" y="0"/>
                <a:ext cx="18000" cy="25200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3118" name="任意多边形 332"/>
              <p:cNvSpPr>
                <a:spLocks noChangeArrowheads="1"/>
              </p:cNvSpPr>
              <p:nvPr/>
            </p:nvSpPr>
            <p:spPr bwMode="auto">
              <a:xfrm>
                <a:off x="525125" y="380126"/>
                <a:ext cx="333632" cy="1232118"/>
              </a:xfrm>
              <a:custGeom>
                <a:avLst/>
                <a:gdLst>
                  <a:gd name="T0" fmla="*/ 0 w 333632"/>
                  <a:gd name="T1" fmla="*/ 117389 h 1232118"/>
                  <a:gd name="T2" fmla="*/ 24713 w 333632"/>
                  <a:gd name="T3" fmla="*/ 6178 h 1232118"/>
                  <a:gd name="T4" fmla="*/ 74140 w 333632"/>
                  <a:gd name="T5" fmla="*/ 0 h 1232118"/>
                  <a:gd name="T6" fmla="*/ 321275 w 333632"/>
                  <a:gd name="T7" fmla="*/ 253313 h 1232118"/>
                  <a:gd name="T8" fmla="*/ 333632 w 333632"/>
                  <a:gd name="T9" fmla="*/ 1229497 h 1232118"/>
                  <a:gd name="T10" fmla="*/ 17597 w 333632"/>
                  <a:gd name="T11" fmla="*/ 1232118 h 1232118"/>
                  <a:gd name="T12" fmla="*/ 0 w 333632"/>
                  <a:gd name="T13" fmla="*/ 117389 h 12321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3632"/>
                  <a:gd name="T22" fmla="*/ 0 h 1232118"/>
                  <a:gd name="T23" fmla="*/ 333632 w 333632"/>
                  <a:gd name="T24" fmla="*/ 1232118 h 12321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3632" h="1232118">
                    <a:moveTo>
                      <a:pt x="0" y="117389"/>
                    </a:moveTo>
                    <a:lnTo>
                      <a:pt x="24713" y="6178"/>
                    </a:lnTo>
                    <a:lnTo>
                      <a:pt x="74140" y="0"/>
                    </a:lnTo>
                    <a:lnTo>
                      <a:pt x="321275" y="253313"/>
                    </a:lnTo>
                    <a:lnTo>
                      <a:pt x="333632" y="1229497"/>
                    </a:lnTo>
                    <a:lnTo>
                      <a:pt x="17597" y="1232118"/>
                    </a:lnTo>
                    <a:cubicBezTo>
                      <a:pt x="15538" y="861415"/>
                      <a:pt x="20594" y="494270"/>
                      <a:pt x="0" y="1173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111" name="矩形 325"/>
            <p:cNvSpPr>
              <a:spLocks noChangeArrowheads="1"/>
            </p:cNvSpPr>
            <p:nvPr/>
          </p:nvSpPr>
          <p:spPr bwMode="auto">
            <a:xfrm>
              <a:off x="893157" y="480489"/>
              <a:ext cx="381671" cy="1337228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112" name="矩形 326"/>
            <p:cNvSpPr>
              <a:spLocks noChangeArrowheads="1"/>
            </p:cNvSpPr>
            <p:nvPr/>
          </p:nvSpPr>
          <p:spPr bwMode="auto">
            <a:xfrm>
              <a:off x="5064305" y="769093"/>
              <a:ext cx="211647" cy="104862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308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87" y="3286808"/>
            <a:ext cx="32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62" y="2889933"/>
            <a:ext cx="4000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812" y="3164570"/>
            <a:ext cx="268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75" y="2920095"/>
            <a:ext cx="28098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75" y="3255163"/>
            <a:ext cx="311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962" y="2950363"/>
            <a:ext cx="2444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62" y="3272626"/>
            <a:ext cx="3349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235" y="2283730"/>
            <a:ext cx="27305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10" y="2447243"/>
            <a:ext cx="285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962" y="3040851"/>
            <a:ext cx="3349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" y="3951288"/>
            <a:ext cx="91805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1" name="矩形 5"/>
          <p:cNvSpPr>
            <a:spLocks noChangeArrowheads="1"/>
          </p:cNvSpPr>
          <p:nvPr/>
        </p:nvSpPr>
        <p:spPr bwMode="auto">
          <a:xfrm>
            <a:off x="6692156" y="4731900"/>
            <a:ext cx="24929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1800" dirty="0">
                <a:solidFill>
                  <a:srgbClr val="FFFFFF"/>
                </a:solidFill>
                <a:sym typeface="微软雅黑" panose="020B0503020204020204" pitchFamily="34" charset="-122"/>
              </a:rPr>
              <a:t>大容電腦</a:t>
            </a:r>
            <a:r>
              <a:rPr lang="zh-TW" altLang="en-US" sz="1800" dirty="0" smtClean="0">
                <a:solidFill>
                  <a:srgbClr val="FFFFFF"/>
                </a:solidFill>
                <a:sym typeface="微软雅黑" panose="020B0503020204020204" pitchFamily="34" charset="-122"/>
              </a:rPr>
              <a:t>股份有限公司</a:t>
            </a:r>
            <a:endParaRPr lang="zh-CN" altLang="en-US" sz="1800" dirty="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663E7A2-CDB4-E93C-C3BE-3AE378A2F4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78" b="84889" l="9602" r="985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8325" y="3760086"/>
            <a:ext cx="2664185" cy="140384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40ABF51E-0758-B3B9-39C5-AABE65AEA3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325" b="94286" l="2987" r="984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3349" y="-17265"/>
            <a:ext cx="2636131" cy="1212557"/>
          </a:xfrm>
          <a:prstGeom prst="rect">
            <a:avLst/>
          </a:prstGeom>
        </p:spPr>
      </p:pic>
      <p:sp>
        <p:nvSpPr>
          <p:cNvPr id="2" name="任意多边形 296">
            <a:extLst>
              <a:ext uri="{FF2B5EF4-FFF2-40B4-BE49-F238E27FC236}">
                <a16:creationId xmlns:a16="http://schemas.microsoft.com/office/drawing/2014/main" xmlns="" id="{E5E03852-FDCA-3533-310C-E0AD248AE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755" y="1419670"/>
            <a:ext cx="1368095" cy="648045"/>
          </a:xfrm>
          <a:custGeom>
            <a:avLst/>
            <a:gdLst>
              <a:gd name="T0" fmla="*/ 46829 w 1483473"/>
              <a:gd name="T1" fmla="*/ 374108 h 513674"/>
              <a:gd name="T2" fmla="*/ 152005 w 1483473"/>
              <a:gd name="T3" fmla="*/ 131827 h 513674"/>
              <a:gd name="T4" fmla="*/ 425460 w 1483473"/>
              <a:gd name="T5" fmla="*/ 79157 h 513674"/>
              <a:gd name="T6" fmla="*/ 730468 w 1483473"/>
              <a:gd name="T7" fmla="*/ 163429 h 513674"/>
              <a:gd name="T8" fmla="*/ 1109100 w 1483473"/>
              <a:gd name="T9" fmla="*/ 384641 h 513674"/>
              <a:gd name="T10" fmla="*/ 46829 w 1483473"/>
              <a:gd name="T11" fmla="*/ 374108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3099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917183" y="555610"/>
            <a:ext cx="7056490" cy="864060"/>
          </a:xfrm>
        </p:spPr>
        <p:txBody>
          <a:bodyPr/>
          <a:lstStyle/>
          <a:p>
            <a:pPr marL="0" indent="0" eaLnBrk="1" hangingPunct="1"/>
            <a:r>
              <a:rPr lang="zh-TW" altLang="en-US" sz="4000" dirty="0">
                <a:solidFill>
                  <a:srgbClr val="0C6A8A"/>
                </a:solidFill>
                <a:sym typeface="微软雅黑" panose="020B0503020204020204" pitchFamily="34" charset="-122"/>
              </a:rPr>
              <a:t>智慧通關雲</a:t>
            </a:r>
            <a:r>
              <a:rPr lang="zh-TW" altLang="en-US" sz="4000" dirty="0" smtClean="0">
                <a:solidFill>
                  <a:srgbClr val="0C6A8A"/>
                </a:solidFill>
                <a:sym typeface="微软雅黑" panose="020B0503020204020204" pitchFamily="34" charset="-122"/>
              </a:rPr>
              <a:t>服務</a:t>
            </a:r>
            <a:r>
              <a:rPr lang="en-US" altLang="zh-TW" sz="4000" dirty="0" smtClean="0">
                <a:solidFill>
                  <a:srgbClr val="0C6A8A"/>
                </a:solidFill>
                <a:sym typeface="微软雅黑" panose="020B0503020204020204" pitchFamily="34" charset="-122"/>
              </a:rPr>
              <a:t/>
            </a:r>
            <a:br>
              <a:rPr lang="en-US" altLang="zh-TW" sz="4000" dirty="0" smtClean="0">
                <a:solidFill>
                  <a:srgbClr val="0C6A8A"/>
                </a:solidFill>
                <a:sym typeface="微软雅黑" panose="020B0503020204020204" pitchFamily="34" charset="-122"/>
              </a:rPr>
            </a:br>
            <a:r>
              <a:rPr lang="zh-TW" altLang="en-US" sz="4000" dirty="0">
                <a:solidFill>
                  <a:srgbClr val="0C6A8A"/>
                </a:solidFill>
                <a:sym typeface="微软雅黑" panose="020B0503020204020204" pitchFamily="34" charset="-122"/>
              </a:rPr>
              <a:t>一年</a:t>
            </a:r>
            <a:r>
              <a:rPr lang="zh-TW" altLang="en-US" sz="4000" dirty="0" smtClean="0">
                <a:solidFill>
                  <a:srgbClr val="0C6A8A"/>
                </a:solidFill>
                <a:sym typeface="微软雅黑" panose="020B0503020204020204" pitchFamily="34" charset="-122"/>
              </a:rPr>
              <a:t>只要</a:t>
            </a:r>
            <a:r>
              <a:rPr lang="en-US" altLang="zh-TW" sz="4000" dirty="0" smtClean="0">
                <a:solidFill>
                  <a:srgbClr val="0C6A8A"/>
                </a:solidFill>
                <a:sym typeface="微软雅黑" panose="020B0503020204020204" pitchFamily="34" charset="-122"/>
              </a:rPr>
              <a:t>60,000</a:t>
            </a:r>
            <a:r>
              <a:rPr lang="zh-TW" altLang="en-US" sz="4000" dirty="0" smtClean="0">
                <a:solidFill>
                  <a:srgbClr val="0C6A8A"/>
                </a:solidFill>
                <a:sym typeface="微软雅黑" panose="020B0503020204020204" pitchFamily="34" charset="-122"/>
              </a:rPr>
              <a:t>元</a:t>
            </a:r>
            <a:endParaRPr lang="zh-CN" altLang="en-US" sz="4000" dirty="0"/>
          </a:p>
        </p:txBody>
      </p:sp>
      <p:sp>
        <p:nvSpPr>
          <p:cNvPr id="57" name="标题 1"/>
          <p:cNvSpPr>
            <a:spLocks noGrp="1" noChangeArrowheads="1"/>
          </p:cNvSpPr>
          <p:nvPr>
            <p:ph type="ctrTitle" idx="4294967295"/>
          </p:nvPr>
        </p:nvSpPr>
        <p:spPr>
          <a:xfrm>
            <a:off x="683730" y="1662053"/>
            <a:ext cx="7692569" cy="864060"/>
          </a:xfrm>
        </p:spPr>
        <p:txBody>
          <a:bodyPr/>
          <a:lstStyle/>
          <a:p>
            <a:pPr marL="0" indent="0" eaLnBrk="1" hangingPunct="1"/>
            <a:r>
              <a:rPr lang="zh-TW" altLang="en-US" sz="2400" dirty="0" smtClean="0"/>
              <a:t>通關服務商數位服務</a:t>
            </a:r>
            <a:r>
              <a:rPr lang="en-US" altLang="zh-TW" sz="2400" dirty="0" smtClean="0"/>
              <a:t>_</a:t>
            </a:r>
            <a:r>
              <a:rPr lang="zh-TW" altLang="en-US" sz="2400" dirty="0" smtClean="0"/>
              <a:t>雲平台</a:t>
            </a:r>
            <a:r>
              <a:rPr lang="en-US" altLang="zh-TW" sz="2400" dirty="0" smtClean="0"/>
              <a:t>2</a:t>
            </a:r>
            <a:r>
              <a:rPr lang="zh-TW" altLang="en-US" sz="2400" dirty="0" smtClean="0"/>
              <a:t>帳號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/>
              <a:t>進</a:t>
            </a:r>
            <a:r>
              <a:rPr lang="zh-TW" altLang="en-US" sz="2400" dirty="0" smtClean="0"/>
              <a:t>出口商智慧查詢</a:t>
            </a:r>
            <a:r>
              <a:rPr lang="en-US" altLang="zh-TW" sz="2400" dirty="0" smtClean="0"/>
              <a:t>_</a:t>
            </a:r>
            <a:r>
              <a:rPr lang="zh-TW" altLang="en-US" sz="2400" dirty="0" smtClean="0"/>
              <a:t>通關服務商推薦客戶帳戶無限量</a:t>
            </a:r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3015002" y="2617634"/>
            <a:ext cx="3039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諮詢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專線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:(02)8772-6699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4"/>
    </mc:Choice>
    <mc:Fallback xmlns="">
      <p:transition spd="slow" advTm="118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矩形 349"/>
          <p:cNvSpPr>
            <a:spLocks noChangeArrowheads="1"/>
          </p:cNvSpPr>
          <p:nvPr/>
        </p:nvSpPr>
        <p:spPr bwMode="auto">
          <a:xfrm>
            <a:off x="-24567" y="-9332"/>
            <a:ext cx="9144000" cy="5141913"/>
          </a:xfrm>
          <a:prstGeom prst="rect">
            <a:avLst/>
          </a:prstGeom>
          <a:gradFill rotWithShape="1">
            <a:gsLst>
              <a:gs pos="0">
                <a:srgbClr val="D3ECF5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4" name="矩形 347"/>
          <p:cNvSpPr>
            <a:spLocks noChangeArrowheads="1"/>
          </p:cNvSpPr>
          <p:nvPr/>
        </p:nvSpPr>
        <p:spPr bwMode="auto">
          <a:xfrm>
            <a:off x="0" y="339725"/>
            <a:ext cx="593725" cy="668338"/>
          </a:xfrm>
          <a:prstGeom prst="rect">
            <a:avLst/>
          </a:prstGeom>
          <a:solidFill>
            <a:srgbClr val="0878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5" name="矩形 78"/>
          <p:cNvSpPr>
            <a:spLocks noChangeArrowheads="1"/>
          </p:cNvSpPr>
          <p:nvPr/>
        </p:nvSpPr>
        <p:spPr bwMode="auto">
          <a:xfrm>
            <a:off x="250825" y="176213"/>
            <a:ext cx="342900" cy="830262"/>
          </a:xfrm>
          <a:custGeom>
            <a:avLst/>
            <a:gdLst>
              <a:gd name="T0" fmla="*/ 0 w 341784"/>
              <a:gd name="T1" fmla="*/ 0 h 831469"/>
              <a:gd name="T2" fmla="*/ 332795 w 341784"/>
              <a:gd name="T3" fmla="*/ 159371 h 831469"/>
              <a:gd name="T4" fmla="*/ 344020 w 341784"/>
              <a:gd name="T5" fmla="*/ 829057 h 831469"/>
              <a:gd name="T6" fmla="*/ 3421 w 341784"/>
              <a:gd name="T7" fmla="*/ 669755 h 831469"/>
              <a:gd name="T8" fmla="*/ 0 w 341784"/>
              <a:gd name="T9" fmla="*/ 0 h 831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784"/>
              <a:gd name="T16" fmla="*/ 0 h 831469"/>
              <a:gd name="T17" fmla="*/ 341784 w 341784"/>
              <a:gd name="T18" fmla="*/ 831469 h 8314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784" h="831469">
                <a:moveTo>
                  <a:pt x="0" y="0"/>
                </a:moveTo>
                <a:lnTo>
                  <a:pt x="330632" y="159835"/>
                </a:lnTo>
                <a:lnTo>
                  <a:pt x="341784" y="831469"/>
                </a:lnTo>
                <a:lnTo>
                  <a:pt x="3399" y="671704"/>
                </a:lnTo>
                <a:lnTo>
                  <a:pt x="0" y="0"/>
                </a:lnTo>
                <a:close/>
              </a:path>
            </a:pathLst>
          </a:cu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6" name="任意多边形 331"/>
          <p:cNvSpPr>
            <a:spLocks noChangeArrowheads="1"/>
          </p:cNvSpPr>
          <p:nvPr/>
        </p:nvSpPr>
        <p:spPr bwMode="auto">
          <a:xfrm>
            <a:off x="8407400" y="796925"/>
            <a:ext cx="508000" cy="190500"/>
          </a:xfrm>
          <a:custGeom>
            <a:avLst/>
            <a:gdLst>
              <a:gd name="T0" fmla="*/ 7345 w 1483473"/>
              <a:gd name="T1" fmla="*/ 68714 h 513674"/>
              <a:gd name="T2" fmla="*/ 23841 w 1483473"/>
              <a:gd name="T3" fmla="*/ 24213 h 513674"/>
              <a:gd name="T4" fmla="*/ 66732 w 1483473"/>
              <a:gd name="T5" fmla="*/ 14539 h 513674"/>
              <a:gd name="T6" fmla="*/ 114572 w 1483473"/>
              <a:gd name="T7" fmla="*/ 30018 h 513674"/>
              <a:gd name="T8" fmla="*/ 173959 w 1483473"/>
              <a:gd name="T9" fmla="*/ 70648 h 513674"/>
              <a:gd name="T10" fmla="*/ 7345 w 1483473"/>
              <a:gd name="T11" fmla="*/ 6871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5127" name="Group 7"/>
          <p:cNvGrpSpPr>
            <a:grpSpLocks/>
          </p:cNvGrpSpPr>
          <p:nvPr/>
        </p:nvGrpSpPr>
        <p:grpSpPr bwMode="auto">
          <a:xfrm>
            <a:off x="6738938" y="193675"/>
            <a:ext cx="2513012" cy="771525"/>
            <a:chOff x="0" y="0"/>
            <a:chExt cx="4944547" cy="1517351"/>
          </a:xfrm>
        </p:grpSpPr>
        <p:sp>
          <p:nvSpPr>
            <p:cNvPr id="5149" name="任意多边形 334"/>
            <p:cNvSpPr>
              <a:spLocks noChangeArrowheads="1"/>
            </p:cNvSpPr>
            <p:nvPr/>
          </p:nvSpPr>
          <p:spPr bwMode="auto">
            <a:xfrm>
              <a:off x="452213" y="220401"/>
              <a:ext cx="4492334" cy="1296950"/>
            </a:xfrm>
            <a:custGeom>
              <a:avLst/>
              <a:gdLst>
                <a:gd name="T0" fmla="*/ 10987 w 4492334"/>
                <a:gd name="T1" fmla="*/ 0 h 1296950"/>
                <a:gd name="T2" fmla="*/ 4492334 w 4492334"/>
                <a:gd name="T3" fmla="*/ 1296950 h 1296950"/>
                <a:gd name="T4" fmla="*/ 0 w 4492334"/>
                <a:gd name="T5" fmla="*/ 74936 h 1296950"/>
                <a:gd name="T6" fmla="*/ 10987 w 4492334"/>
                <a:gd name="T7" fmla="*/ 0 h 1296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92334"/>
                <a:gd name="T13" fmla="*/ 0 h 1296950"/>
                <a:gd name="T14" fmla="*/ 4492334 w 4492334"/>
                <a:gd name="T15" fmla="*/ 1296950 h 1296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92334" h="1296950">
                  <a:moveTo>
                    <a:pt x="10987" y="0"/>
                  </a:moveTo>
                  <a:cubicBezTo>
                    <a:pt x="1685146" y="123265"/>
                    <a:pt x="3208140" y="555121"/>
                    <a:pt x="4492334" y="1296950"/>
                  </a:cubicBezTo>
                  <a:cubicBezTo>
                    <a:pt x="3126992" y="583703"/>
                    <a:pt x="1604683" y="173548"/>
                    <a:pt x="0" y="74936"/>
                  </a:cubicBezTo>
                  <a:lnTo>
                    <a:pt x="109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grpSp>
          <p:nvGrpSpPr>
            <p:cNvPr id="5150" name="Group 9"/>
            <p:cNvGrpSpPr>
              <a:grpSpLocks/>
            </p:cNvGrpSpPr>
            <p:nvPr/>
          </p:nvGrpSpPr>
          <p:grpSpPr bwMode="auto">
            <a:xfrm rot="-6526732" flipH="1" flipV="1">
              <a:off x="-9335" y="9334"/>
              <a:ext cx="551019" cy="532352"/>
              <a:chOff x="0" y="0"/>
              <a:chExt cx="2652289" cy="2562439"/>
            </a:xfrm>
          </p:grpSpPr>
          <p:sp>
            <p:nvSpPr>
              <p:cNvPr id="5151" name="任意多边形 336"/>
              <p:cNvSpPr>
                <a:spLocks noChangeArrowheads="1"/>
              </p:cNvSpPr>
              <p:nvPr/>
            </p:nvSpPr>
            <p:spPr bwMode="auto">
              <a:xfrm>
                <a:off x="662461" y="518161"/>
                <a:ext cx="888738" cy="2044278"/>
              </a:xfrm>
              <a:custGeom>
                <a:avLst/>
                <a:gdLst>
                  <a:gd name="T0" fmla="*/ 747768 w 888738"/>
                  <a:gd name="T1" fmla="*/ 0 h 2044278"/>
                  <a:gd name="T2" fmla="*/ 54348 w 888738"/>
                  <a:gd name="T3" fmla="*/ 1699260 h 2044278"/>
                  <a:gd name="T4" fmla="*/ 282948 w 888738"/>
                  <a:gd name="T5" fmla="*/ 1764030 h 2044278"/>
                  <a:gd name="T6" fmla="*/ 888738 w 888738"/>
                  <a:gd name="T7" fmla="*/ 49530 h 2044278"/>
                  <a:gd name="T8" fmla="*/ 747768 w 888738"/>
                  <a:gd name="T9" fmla="*/ 0 h 2044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8738"/>
                  <a:gd name="T16" fmla="*/ 0 h 2044278"/>
                  <a:gd name="T17" fmla="*/ 888738 w 888738"/>
                  <a:gd name="T18" fmla="*/ 2044278 h 2044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8738" h="2044278">
                    <a:moveTo>
                      <a:pt x="747768" y="0"/>
                    </a:moveTo>
                    <a:lnTo>
                      <a:pt x="54348" y="1699260"/>
                    </a:lnTo>
                    <a:cubicBezTo>
                      <a:pt x="-71382" y="1995170"/>
                      <a:pt x="27678" y="2268220"/>
                      <a:pt x="282948" y="1764030"/>
                    </a:cubicBezTo>
                    <a:lnTo>
                      <a:pt x="888738" y="49530"/>
                    </a:lnTo>
                    <a:lnTo>
                      <a:pt x="747768" y="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52" name="任意多边形 337"/>
              <p:cNvSpPr>
                <a:spLocks noChangeArrowheads="1"/>
              </p:cNvSpPr>
              <p:nvPr/>
            </p:nvSpPr>
            <p:spPr bwMode="auto">
              <a:xfrm>
                <a:off x="1025419" y="1390650"/>
                <a:ext cx="1626870" cy="640080"/>
              </a:xfrm>
              <a:custGeom>
                <a:avLst/>
                <a:gdLst>
                  <a:gd name="T0" fmla="*/ 220980 w 1626870"/>
                  <a:gd name="T1" fmla="*/ 15240 h 640080"/>
                  <a:gd name="T2" fmla="*/ 1626870 w 1626870"/>
                  <a:gd name="T3" fmla="*/ 0 h 640080"/>
                  <a:gd name="T4" fmla="*/ 1588770 w 1626870"/>
                  <a:gd name="T5" fmla="*/ 125730 h 640080"/>
                  <a:gd name="T6" fmla="*/ 0 w 1626870"/>
                  <a:gd name="T7" fmla="*/ 640080 h 640080"/>
                  <a:gd name="T8" fmla="*/ 220980 w 1626870"/>
                  <a:gd name="T9" fmla="*/ 15240 h 6400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6870"/>
                  <a:gd name="T16" fmla="*/ 0 h 640080"/>
                  <a:gd name="T17" fmla="*/ 1626870 w 1626870"/>
                  <a:gd name="T18" fmla="*/ 640080 h 6400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6870" h="640080">
                    <a:moveTo>
                      <a:pt x="220980" y="15240"/>
                    </a:moveTo>
                    <a:lnTo>
                      <a:pt x="1626870" y="0"/>
                    </a:lnTo>
                    <a:lnTo>
                      <a:pt x="1588770" y="125730"/>
                    </a:lnTo>
                    <a:lnTo>
                      <a:pt x="0" y="640080"/>
                    </a:lnTo>
                    <a:lnTo>
                      <a:pt x="220980" y="1524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53" name="任意多边形 338"/>
              <p:cNvSpPr>
                <a:spLocks noChangeArrowheads="1"/>
              </p:cNvSpPr>
              <p:nvPr/>
            </p:nvSpPr>
            <p:spPr bwMode="auto">
              <a:xfrm>
                <a:off x="0" y="357748"/>
                <a:ext cx="1078230" cy="1611630"/>
              </a:xfrm>
              <a:custGeom>
                <a:avLst/>
                <a:gdLst>
                  <a:gd name="T0" fmla="*/ 1078230 w 1078230"/>
                  <a:gd name="T1" fmla="*/ 998220 h 1611630"/>
                  <a:gd name="T2" fmla="*/ 53340 w 1078230"/>
                  <a:gd name="T3" fmla="*/ 0 h 1611630"/>
                  <a:gd name="T4" fmla="*/ 0 w 1078230"/>
                  <a:gd name="T5" fmla="*/ 121920 h 1611630"/>
                  <a:gd name="T6" fmla="*/ 834390 w 1078230"/>
                  <a:gd name="T7" fmla="*/ 1611630 h 1611630"/>
                  <a:gd name="T8" fmla="*/ 1078230 w 1078230"/>
                  <a:gd name="T9" fmla="*/ 998220 h 1611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8230"/>
                  <a:gd name="T16" fmla="*/ 0 h 1611630"/>
                  <a:gd name="T17" fmla="*/ 1078230 w 1078230"/>
                  <a:gd name="T18" fmla="*/ 1611630 h 16116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8230" h="1611630">
                    <a:moveTo>
                      <a:pt x="1078230" y="998220"/>
                    </a:moveTo>
                    <a:lnTo>
                      <a:pt x="53340" y="0"/>
                    </a:lnTo>
                    <a:lnTo>
                      <a:pt x="0" y="121920"/>
                    </a:lnTo>
                    <a:lnTo>
                      <a:pt x="834390" y="1611630"/>
                    </a:lnTo>
                    <a:lnTo>
                      <a:pt x="1078230" y="99822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54" name="任意多边形 339"/>
              <p:cNvSpPr>
                <a:spLocks noChangeArrowheads="1"/>
              </p:cNvSpPr>
              <p:nvPr/>
            </p:nvSpPr>
            <p:spPr bwMode="auto">
              <a:xfrm>
                <a:off x="1063519" y="0"/>
                <a:ext cx="457200" cy="624840"/>
              </a:xfrm>
              <a:custGeom>
                <a:avLst/>
                <a:gdLst>
                  <a:gd name="T0" fmla="*/ 76200 w 457200"/>
                  <a:gd name="T1" fmla="*/ 0 h 624840"/>
                  <a:gd name="T2" fmla="*/ 0 w 457200"/>
                  <a:gd name="T3" fmla="*/ 137160 h 624840"/>
                  <a:gd name="T4" fmla="*/ 396240 w 457200"/>
                  <a:gd name="T5" fmla="*/ 624840 h 624840"/>
                  <a:gd name="T6" fmla="*/ 457200 w 457200"/>
                  <a:gd name="T7" fmla="*/ 396240 h 624840"/>
                  <a:gd name="T8" fmla="*/ 76200 w 457200"/>
                  <a:gd name="T9" fmla="*/ 0 h 6248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0"/>
                  <a:gd name="T16" fmla="*/ 0 h 624840"/>
                  <a:gd name="T17" fmla="*/ 457200 w 457200"/>
                  <a:gd name="T18" fmla="*/ 624840 h 6248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0" h="624840">
                    <a:moveTo>
                      <a:pt x="76200" y="0"/>
                    </a:moveTo>
                    <a:lnTo>
                      <a:pt x="0" y="137160"/>
                    </a:lnTo>
                    <a:lnTo>
                      <a:pt x="396240" y="624840"/>
                    </a:lnTo>
                    <a:lnTo>
                      <a:pt x="457200" y="39624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55" name="任意多边形 340"/>
              <p:cNvSpPr>
                <a:spLocks noChangeArrowheads="1"/>
              </p:cNvSpPr>
              <p:nvPr/>
            </p:nvSpPr>
            <p:spPr bwMode="auto">
              <a:xfrm>
                <a:off x="1455949" y="377190"/>
                <a:ext cx="613410" cy="251460"/>
              </a:xfrm>
              <a:custGeom>
                <a:avLst/>
                <a:gdLst>
                  <a:gd name="T0" fmla="*/ 0 w 613410"/>
                  <a:gd name="T1" fmla="*/ 251460 h 251460"/>
                  <a:gd name="T2" fmla="*/ 68580 w 613410"/>
                  <a:gd name="T3" fmla="*/ 19050 h 251460"/>
                  <a:gd name="T4" fmla="*/ 613410 w 613410"/>
                  <a:gd name="T5" fmla="*/ 0 h 251460"/>
                  <a:gd name="T6" fmla="*/ 560070 w 613410"/>
                  <a:gd name="T7" fmla="*/ 148590 h 251460"/>
                  <a:gd name="T8" fmla="*/ 0 w 613410"/>
                  <a:gd name="T9" fmla="*/ 251460 h 2514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3410"/>
                  <a:gd name="T16" fmla="*/ 0 h 251460"/>
                  <a:gd name="T17" fmla="*/ 613410 w 613410"/>
                  <a:gd name="T18" fmla="*/ 251460 h 2514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3410" h="251460">
                    <a:moveTo>
                      <a:pt x="0" y="251460"/>
                    </a:moveTo>
                    <a:lnTo>
                      <a:pt x="68580" y="19050"/>
                    </a:lnTo>
                    <a:lnTo>
                      <a:pt x="613410" y="0"/>
                    </a:lnTo>
                    <a:lnTo>
                      <a:pt x="560070" y="148590"/>
                    </a:lnTo>
                    <a:lnTo>
                      <a:pt x="0" y="25146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56" name="矩形 341"/>
              <p:cNvSpPr>
                <a:spLocks noChangeArrowheads="1"/>
              </p:cNvSpPr>
              <p:nvPr/>
            </p:nvSpPr>
            <p:spPr bwMode="auto">
              <a:xfrm rot="2551044">
                <a:off x="337150" y="985957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157" name="矩形 342"/>
              <p:cNvSpPr>
                <a:spLocks noChangeArrowheads="1"/>
              </p:cNvSpPr>
              <p:nvPr/>
            </p:nvSpPr>
            <p:spPr bwMode="auto">
              <a:xfrm rot="2551044">
                <a:off x="562288" y="1404731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158" name="矩形 343"/>
              <p:cNvSpPr>
                <a:spLocks noChangeArrowheads="1"/>
              </p:cNvSpPr>
              <p:nvPr/>
            </p:nvSpPr>
            <p:spPr bwMode="auto">
              <a:xfrm rot="1048279">
                <a:off x="1371864" y="1720123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159" name="矩形 344"/>
              <p:cNvSpPr>
                <a:spLocks noChangeArrowheads="1"/>
              </p:cNvSpPr>
              <p:nvPr/>
            </p:nvSpPr>
            <p:spPr bwMode="auto">
              <a:xfrm rot="1048279">
                <a:off x="1779351" y="1563994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160" name="任意多边形 345"/>
              <p:cNvSpPr>
                <a:spLocks noChangeArrowheads="1"/>
              </p:cNvSpPr>
              <p:nvPr/>
            </p:nvSpPr>
            <p:spPr bwMode="auto">
              <a:xfrm>
                <a:off x="710554" y="358513"/>
                <a:ext cx="846267" cy="2030007"/>
              </a:xfrm>
              <a:custGeom>
                <a:avLst/>
                <a:gdLst>
                  <a:gd name="T0" fmla="*/ 747714 w 846267"/>
                  <a:gd name="T1" fmla="*/ 0 h 2030007"/>
                  <a:gd name="T2" fmla="*/ 846267 w 846267"/>
                  <a:gd name="T3" fmla="*/ 34627 h 2030007"/>
                  <a:gd name="T4" fmla="*/ 24639 w 846267"/>
                  <a:gd name="T5" fmla="*/ 2030007 h 2030007"/>
                  <a:gd name="T6" fmla="*/ 54294 w 846267"/>
                  <a:gd name="T7" fmla="*/ 1699260 h 2030007"/>
                  <a:gd name="T8" fmla="*/ 747714 w 846267"/>
                  <a:gd name="T9" fmla="*/ 0 h 2030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6267"/>
                  <a:gd name="T16" fmla="*/ 0 h 2030007"/>
                  <a:gd name="T17" fmla="*/ 846267 w 846267"/>
                  <a:gd name="T18" fmla="*/ 2030007 h 20300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6267" h="2030007">
                    <a:moveTo>
                      <a:pt x="747714" y="0"/>
                    </a:moveTo>
                    <a:lnTo>
                      <a:pt x="846267" y="34627"/>
                    </a:lnTo>
                    <a:lnTo>
                      <a:pt x="24639" y="2030007"/>
                    </a:lnTo>
                    <a:cubicBezTo>
                      <a:pt x="-15084" y="1986304"/>
                      <a:pt x="-7875" y="1845577"/>
                      <a:pt x="54294" y="1699260"/>
                    </a:cubicBezTo>
                    <a:lnTo>
                      <a:pt x="747714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28" name="任意多边形 346"/>
          <p:cNvSpPr>
            <a:spLocks noChangeArrowheads="1"/>
          </p:cNvSpPr>
          <p:nvPr/>
        </p:nvSpPr>
        <p:spPr bwMode="auto">
          <a:xfrm>
            <a:off x="5895975" y="603250"/>
            <a:ext cx="865188" cy="298450"/>
          </a:xfrm>
          <a:custGeom>
            <a:avLst/>
            <a:gdLst>
              <a:gd name="T0" fmla="*/ 21305 w 1483473"/>
              <a:gd name="T1" fmla="*/ 168654 h 513674"/>
              <a:gd name="T2" fmla="*/ 69156 w 1483473"/>
              <a:gd name="T3" fmla="*/ 59430 h 513674"/>
              <a:gd name="T4" fmla="*/ 193567 w 1483473"/>
              <a:gd name="T5" fmla="*/ 35685 h 513674"/>
              <a:gd name="T6" fmla="*/ 332332 w 1483473"/>
              <a:gd name="T7" fmla="*/ 73676 h 513674"/>
              <a:gd name="T8" fmla="*/ 504593 w 1483473"/>
              <a:gd name="T9" fmla="*/ 173403 h 513674"/>
              <a:gd name="T10" fmla="*/ 21305 w 1483473"/>
              <a:gd name="T11" fmla="*/ 16865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9" name="矩形 350"/>
          <p:cNvSpPr>
            <a:spLocks noChangeArrowheads="1"/>
          </p:cNvSpPr>
          <p:nvPr/>
        </p:nvSpPr>
        <p:spPr bwMode="auto">
          <a:xfrm>
            <a:off x="250825" y="176213"/>
            <a:ext cx="5527675" cy="668337"/>
          </a:xfrm>
          <a:prstGeom prst="rect">
            <a:avLst/>
          </a:prstGeom>
          <a:solidFill>
            <a:srgbClr val="098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34" name="标题 1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5425"/>
            <a:ext cx="5267325" cy="546100"/>
          </a:xfrm>
        </p:spPr>
        <p:txBody>
          <a:bodyPr/>
          <a:lstStyle/>
          <a:p>
            <a:pPr marL="0" indent="0" algn="l" eaLnBrk="1" hangingPunct="1"/>
            <a:r>
              <a:rPr lang="zh-TW" altLang="en-US" sz="2000" dirty="0">
                <a:solidFill>
                  <a:srgbClr val="FFFF00"/>
                </a:solidFill>
                <a:sym typeface="微软雅黑" panose="020B0503020204020204" pitchFamily="34" charset="-122"/>
              </a:rPr>
              <a:t>智慧通關雲服務</a:t>
            </a:r>
            <a:r>
              <a:rPr lang="en-US" altLang="zh-TW" sz="2000" dirty="0">
                <a:solidFill>
                  <a:srgbClr val="FFFF00"/>
                </a:solidFill>
                <a:sym typeface="微软雅黑" panose="020B0503020204020204" pitchFamily="34" charset="-122"/>
              </a:rPr>
              <a:t>(</a:t>
            </a:r>
            <a:r>
              <a:rPr lang="zh-TW" altLang="en-US" sz="2000" dirty="0">
                <a:solidFill>
                  <a:srgbClr val="FFFF00"/>
                </a:solidFill>
                <a:sym typeface="微软雅黑" panose="020B0503020204020204" pitchFamily="34" charset="-122"/>
              </a:rPr>
              <a:t>含整合需求查詢</a:t>
            </a:r>
            <a:r>
              <a:rPr lang="en-US" altLang="zh-TW" sz="2000" dirty="0">
                <a:solidFill>
                  <a:srgbClr val="FFFF00"/>
                </a:solidFill>
                <a:sym typeface="微软雅黑" panose="020B0503020204020204" pitchFamily="34" charset="-122"/>
              </a:rPr>
              <a:t>)</a:t>
            </a:r>
            <a:endParaRPr lang="zh-CN" altLang="zh-CN" sz="2000" dirty="0">
              <a:solidFill>
                <a:srgbClr val="FFFF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4267BF7C-283E-D5DA-60D8-380C5454E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810" y="1182336"/>
            <a:ext cx="6624460" cy="3356677"/>
          </a:xfrm>
          <a:prstGeom prst="rect">
            <a:avLst/>
          </a:prstGeom>
        </p:spPr>
      </p:pic>
      <p:sp>
        <p:nvSpPr>
          <p:cNvPr id="2" name="圓角矩形 1"/>
          <p:cNvSpPr/>
          <p:nvPr/>
        </p:nvSpPr>
        <p:spPr bwMode="auto">
          <a:xfrm>
            <a:off x="2185720" y="1419670"/>
            <a:ext cx="1368095" cy="1420537"/>
          </a:xfrm>
          <a:prstGeom prst="roundRect">
            <a:avLst/>
          </a:prstGeom>
          <a:noFill/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7" name="圓角矩形 26"/>
          <p:cNvSpPr/>
          <p:nvPr/>
        </p:nvSpPr>
        <p:spPr bwMode="auto">
          <a:xfrm>
            <a:off x="5209930" y="2931775"/>
            <a:ext cx="1368095" cy="1420537"/>
          </a:xfrm>
          <a:prstGeom prst="roundRect">
            <a:avLst/>
          </a:prstGeom>
          <a:noFill/>
          <a:ln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BEB655DD-C904-32E6-ACB3-3D0B78A64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4889" l="9602" r="985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776" y="4575168"/>
            <a:ext cx="1080076" cy="56912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66950532-3D59-7B9A-BC4C-A81C4EB0247E}"/>
              </a:ext>
            </a:extLst>
          </p:cNvPr>
          <p:cNvSpPr txBox="1"/>
          <p:nvPr/>
        </p:nvSpPr>
        <p:spPr>
          <a:xfrm>
            <a:off x="8818419" y="4871817"/>
            <a:ext cx="3010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1</a:t>
            </a:r>
            <a:endParaRPr lang="zh-TW" altLang="en-US" sz="1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-36320" y="1182336"/>
            <a:ext cx="187213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 smtClean="0">
                <a:latin typeface="標楷體" pitchFamily="65" charset="-120"/>
                <a:ea typeface="標楷體" pitchFamily="65" charset="-120"/>
              </a:rPr>
              <a:t>智慧通關雲服務</a:t>
            </a:r>
            <a:endParaRPr lang="en-US" altLang="zh-TW" sz="1400" b="1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1200" dirty="0" smtClean="0">
                <a:latin typeface="標楷體" pitchFamily="65" charset="-120"/>
                <a:ea typeface="標楷體" pitchFamily="65" charset="-120"/>
              </a:rPr>
              <a:t>(1)AWS</a:t>
            </a:r>
            <a:r>
              <a:rPr lang="zh-TW" altLang="en-US" sz="1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1200" dirty="0" err="1" smtClean="0">
                <a:latin typeface="標楷體" pitchFamily="65" charset="-120"/>
                <a:ea typeface="標楷體" pitchFamily="65" charset="-120"/>
              </a:rPr>
              <a:t>SaaS</a:t>
            </a:r>
            <a:r>
              <a:rPr lang="zh-TW" altLang="en-US" sz="1200" dirty="0" smtClean="0">
                <a:latin typeface="標楷體" pitchFamily="65" charset="-120"/>
                <a:ea typeface="標楷體" pitchFamily="65" charset="-120"/>
              </a:rPr>
              <a:t>方案</a:t>
            </a:r>
            <a:endParaRPr lang="en-US" altLang="zh-TW" sz="1200" dirty="0" smtClean="0">
              <a:latin typeface="標楷體" pitchFamily="65" charset="-120"/>
              <a:ea typeface="標楷體" pitchFamily="65" charset="-12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zh-TW" altLang="en-US" sz="1200" dirty="0" smtClean="0">
                <a:latin typeface="標楷體" pitchFamily="65" charset="-120"/>
                <a:ea typeface="標楷體" pitchFamily="65" charset="-120"/>
              </a:rPr>
              <a:t>通關服務商使用</a:t>
            </a:r>
            <a:r>
              <a:rPr lang="zh-TW" altLang="en-US" sz="1200" dirty="0" smtClean="0">
                <a:latin typeface="標楷體"/>
                <a:ea typeface="標楷體"/>
              </a:rPr>
              <a:t>「智慧通關雲服務」，數位轉型，提升服務行動力。</a:t>
            </a:r>
            <a:endParaRPr lang="en-US" altLang="zh-TW" sz="1200" dirty="0" smtClean="0">
              <a:latin typeface="標楷體"/>
              <a:ea typeface="標楷體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zh-TW" altLang="en-US" sz="1200" dirty="0">
                <a:latin typeface="標楷體" pitchFamily="65" charset="-120"/>
                <a:ea typeface="標楷體" pitchFamily="65" charset="-120"/>
              </a:rPr>
              <a:t>通關服務</a:t>
            </a:r>
            <a:r>
              <a:rPr lang="zh-TW" altLang="en-US" sz="1200" dirty="0" smtClean="0">
                <a:latin typeface="標楷體" pitchFamily="65" charset="-120"/>
                <a:ea typeface="標楷體" pitchFamily="65" charset="-120"/>
              </a:rPr>
              <a:t>商推薦進出口商客戶使用</a:t>
            </a:r>
            <a:r>
              <a:rPr lang="zh-TW" altLang="en-US" sz="1200" dirty="0" smtClean="0">
                <a:latin typeface="標楷體"/>
                <a:ea typeface="標楷體"/>
              </a:rPr>
              <a:t>「進出口商整合需求查詢雲</a:t>
            </a:r>
            <a:r>
              <a:rPr lang="zh-TW" altLang="en-US" sz="1200" dirty="0">
                <a:latin typeface="標楷體"/>
                <a:ea typeface="標楷體"/>
              </a:rPr>
              <a:t>服務</a:t>
            </a:r>
            <a:r>
              <a:rPr lang="zh-TW" altLang="en-US" sz="1200" dirty="0" smtClean="0">
                <a:latin typeface="標楷體"/>
                <a:ea typeface="標楷體"/>
              </a:rPr>
              <a:t>」，提升數位服務能量。</a:t>
            </a:r>
            <a:endParaRPr lang="en-US" altLang="zh-TW" sz="1200" dirty="0" smtClean="0">
              <a:latin typeface="標楷體"/>
              <a:ea typeface="標楷體"/>
            </a:endParaRPr>
          </a:p>
          <a:p>
            <a:r>
              <a:rPr lang="zh-TW" altLang="en-US" sz="1200" dirty="0" smtClean="0">
                <a:latin typeface="標楷體"/>
                <a:ea typeface="標楷體"/>
              </a:rPr>
              <a:t> </a:t>
            </a:r>
            <a:r>
              <a:rPr lang="en-US" altLang="zh-TW" sz="1200" dirty="0" smtClean="0"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1200" dirty="0" smtClean="0">
                <a:latin typeface="標楷體" pitchFamily="65" charset="-120"/>
                <a:ea typeface="標楷體" pitchFamily="65" charset="-120"/>
              </a:rPr>
              <a:t>特色</a:t>
            </a:r>
            <a:r>
              <a:rPr lang="en-US" altLang="zh-TW" sz="1200" dirty="0" smtClean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zh-TW" altLang="en-US" sz="1200" dirty="0" smtClean="0">
                <a:latin typeface="標楷體" pitchFamily="65" charset="-120"/>
                <a:ea typeface="標楷體" pitchFamily="65" charset="-120"/>
              </a:rPr>
              <a:t>系統使用者</a:t>
            </a:r>
            <a:r>
              <a:rPr lang="zh-TW" altLang="en-US" sz="1200" dirty="0">
                <a:latin typeface="標楷體" pitchFamily="65" charset="-120"/>
                <a:ea typeface="標楷體" pitchFamily="65" charset="-120"/>
              </a:rPr>
              <a:t>端設備不</a:t>
            </a:r>
            <a:r>
              <a:rPr lang="zh-TW" altLang="en-US" sz="1200" dirty="0" smtClean="0">
                <a:latin typeface="標楷體" pitchFamily="65" charset="-120"/>
                <a:ea typeface="標楷體" pitchFamily="65" charset="-120"/>
              </a:rPr>
              <a:t>需加裝任何軟體</a:t>
            </a:r>
            <a:r>
              <a:rPr lang="zh-TW" altLang="en-US" sz="1200" dirty="0" smtClean="0">
                <a:latin typeface="標楷體"/>
                <a:ea typeface="標楷體"/>
              </a:rPr>
              <a:t>提升行動力。</a:t>
            </a:r>
            <a:endParaRPr lang="en-US" altLang="zh-TW" sz="1200" dirty="0" smtClean="0">
              <a:latin typeface="標楷體"/>
              <a:ea typeface="標楷體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zh-TW" altLang="en-US" sz="1200" dirty="0" smtClean="0">
                <a:latin typeface="標楷體"/>
                <a:ea typeface="標楷體"/>
              </a:rPr>
              <a:t>報關行推薦進出口商免費取得平台帳號，方便查詢通關進度</a:t>
            </a:r>
            <a:r>
              <a:rPr lang="zh-TW" altLang="en-US" sz="1200" dirty="0">
                <a:latin typeface="標楷體"/>
                <a:ea typeface="標楷體"/>
              </a:rPr>
              <a:t>。</a:t>
            </a:r>
            <a:endParaRPr lang="zh-TW" altLang="en-US" sz="12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6"/>
    </mc:Choice>
    <mc:Fallback xmlns="">
      <p:transition spd="slow" advTm="631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矩形 347"/>
          <p:cNvSpPr>
            <a:spLocks noChangeArrowheads="1"/>
          </p:cNvSpPr>
          <p:nvPr/>
        </p:nvSpPr>
        <p:spPr bwMode="auto">
          <a:xfrm>
            <a:off x="0" y="339725"/>
            <a:ext cx="593725" cy="668338"/>
          </a:xfrm>
          <a:prstGeom prst="rect">
            <a:avLst/>
          </a:prstGeom>
          <a:solidFill>
            <a:srgbClr val="0878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25" name="矩形 78"/>
          <p:cNvSpPr>
            <a:spLocks noChangeArrowheads="1"/>
          </p:cNvSpPr>
          <p:nvPr/>
        </p:nvSpPr>
        <p:spPr bwMode="auto">
          <a:xfrm>
            <a:off x="250825" y="176213"/>
            <a:ext cx="342900" cy="830262"/>
          </a:xfrm>
          <a:custGeom>
            <a:avLst/>
            <a:gdLst>
              <a:gd name="T0" fmla="*/ 0 w 341784"/>
              <a:gd name="T1" fmla="*/ 0 h 831469"/>
              <a:gd name="T2" fmla="*/ 332795 w 341784"/>
              <a:gd name="T3" fmla="*/ 159371 h 831469"/>
              <a:gd name="T4" fmla="*/ 344020 w 341784"/>
              <a:gd name="T5" fmla="*/ 829057 h 831469"/>
              <a:gd name="T6" fmla="*/ 3421 w 341784"/>
              <a:gd name="T7" fmla="*/ 669755 h 831469"/>
              <a:gd name="T8" fmla="*/ 0 w 341784"/>
              <a:gd name="T9" fmla="*/ 0 h 831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784"/>
              <a:gd name="T16" fmla="*/ 0 h 831469"/>
              <a:gd name="T17" fmla="*/ 341784 w 341784"/>
              <a:gd name="T18" fmla="*/ 831469 h 8314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784" h="831469">
                <a:moveTo>
                  <a:pt x="0" y="0"/>
                </a:moveTo>
                <a:lnTo>
                  <a:pt x="330632" y="159835"/>
                </a:lnTo>
                <a:lnTo>
                  <a:pt x="341784" y="831469"/>
                </a:lnTo>
                <a:lnTo>
                  <a:pt x="3399" y="671704"/>
                </a:lnTo>
                <a:lnTo>
                  <a:pt x="0" y="0"/>
                </a:lnTo>
                <a:close/>
              </a:path>
            </a:pathLst>
          </a:cu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6" name="任意多边形 331"/>
          <p:cNvSpPr>
            <a:spLocks noChangeArrowheads="1"/>
          </p:cNvSpPr>
          <p:nvPr/>
        </p:nvSpPr>
        <p:spPr bwMode="auto">
          <a:xfrm>
            <a:off x="8407400" y="796925"/>
            <a:ext cx="508000" cy="190500"/>
          </a:xfrm>
          <a:custGeom>
            <a:avLst/>
            <a:gdLst>
              <a:gd name="T0" fmla="*/ 7345 w 1483473"/>
              <a:gd name="T1" fmla="*/ 68714 h 513674"/>
              <a:gd name="T2" fmla="*/ 23841 w 1483473"/>
              <a:gd name="T3" fmla="*/ 24213 h 513674"/>
              <a:gd name="T4" fmla="*/ 66732 w 1483473"/>
              <a:gd name="T5" fmla="*/ 14539 h 513674"/>
              <a:gd name="T6" fmla="*/ 114572 w 1483473"/>
              <a:gd name="T7" fmla="*/ 30018 h 513674"/>
              <a:gd name="T8" fmla="*/ 173959 w 1483473"/>
              <a:gd name="T9" fmla="*/ 70648 h 513674"/>
              <a:gd name="T10" fmla="*/ 7345 w 1483473"/>
              <a:gd name="T11" fmla="*/ 6871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5127" name="Group 7"/>
          <p:cNvGrpSpPr>
            <a:grpSpLocks/>
          </p:cNvGrpSpPr>
          <p:nvPr/>
        </p:nvGrpSpPr>
        <p:grpSpPr bwMode="auto">
          <a:xfrm>
            <a:off x="6738938" y="193675"/>
            <a:ext cx="2513012" cy="771525"/>
            <a:chOff x="0" y="0"/>
            <a:chExt cx="4944547" cy="1517351"/>
          </a:xfrm>
        </p:grpSpPr>
        <p:sp>
          <p:nvSpPr>
            <p:cNvPr id="5149" name="任意多边形 334"/>
            <p:cNvSpPr>
              <a:spLocks noChangeArrowheads="1"/>
            </p:cNvSpPr>
            <p:nvPr/>
          </p:nvSpPr>
          <p:spPr bwMode="auto">
            <a:xfrm>
              <a:off x="452213" y="220401"/>
              <a:ext cx="4492334" cy="1296950"/>
            </a:xfrm>
            <a:custGeom>
              <a:avLst/>
              <a:gdLst>
                <a:gd name="T0" fmla="*/ 10987 w 4492334"/>
                <a:gd name="T1" fmla="*/ 0 h 1296950"/>
                <a:gd name="T2" fmla="*/ 4492334 w 4492334"/>
                <a:gd name="T3" fmla="*/ 1296950 h 1296950"/>
                <a:gd name="T4" fmla="*/ 0 w 4492334"/>
                <a:gd name="T5" fmla="*/ 74936 h 1296950"/>
                <a:gd name="T6" fmla="*/ 10987 w 4492334"/>
                <a:gd name="T7" fmla="*/ 0 h 1296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92334"/>
                <a:gd name="T13" fmla="*/ 0 h 1296950"/>
                <a:gd name="T14" fmla="*/ 4492334 w 4492334"/>
                <a:gd name="T15" fmla="*/ 1296950 h 1296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92334" h="1296950">
                  <a:moveTo>
                    <a:pt x="10987" y="0"/>
                  </a:moveTo>
                  <a:cubicBezTo>
                    <a:pt x="1685146" y="123265"/>
                    <a:pt x="3208140" y="555121"/>
                    <a:pt x="4492334" y="1296950"/>
                  </a:cubicBezTo>
                  <a:cubicBezTo>
                    <a:pt x="3126992" y="583703"/>
                    <a:pt x="1604683" y="173548"/>
                    <a:pt x="0" y="74936"/>
                  </a:cubicBezTo>
                  <a:lnTo>
                    <a:pt x="109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grpSp>
          <p:nvGrpSpPr>
            <p:cNvPr id="5150" name="Group 9"/>
            <p:cNvGrpSpPr>
              <a:grpSpLocks/>
            </p:cNvGrpSpPr>
            <p:nvPr/>
          </p:nvGrpSpPr>
          <p:grpSpPr bwMode="auto">
            <a:xfrm rot="-6526732" flipH="1" flipV="1">
              <a:off x="-9335" y="9334"/>
              <a:ext cx="551019" cy="532352"/>
              <a:chOff x="0" y="0"/>
              <a:chExt cx="2652289" cy="2562439"/>
            </a:xfrm>
          </p:grpSpPr>
          <p:sp>
            <p:nvSpPr>
              <p:cNvPr id="5151" name="任意多边形 336"/>
              <p:cNvSpPr>
                <a:spLocks noChangeArrowheads="1"/>
              </p:cNvSpPr>
              <p:nvPr/>
            </p:nvSpPr>
            <p:spPr bwMode="auto">
              <a:xfrm>
                <a:off x="662461" y="518161"/>
                <a:ext cx="888738" cy="2044278"/>
              </a:xfrm>
              <a:custGeom>
                <a:avLst/>
                <a:gdLst>
                  <a:gd name="T0" fmla="*/ 747768 w 888738"/>
                  <a:gd name="T1" fmla="*/ 0 h 2044278"/>
                  <a:gd name="T2" fmla="*/ 54348 w 888738"/>
                  <a:gd name="T3" fmla="*/ 1699260 h 2044278"/>
                  <a:gd name="T4" fmla="*/ 282948 w 888738"/>
                  <a:gd name="T5" fmla="*/ 1764030 h 2044278"/>
                  <a:gd name="T6" fmla="*/ 888738 w 888738"/>
                  <a:gd name="T7" fmla="*/ 49530 h 2044278"/>
                  <a:gd name="T8" fmla="*/ 747768 w 888738"/>
                  <a:gd name="T9" fmla="*/ 0 h 2044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8738"/>
                  <a:gd name="T16" fmla="*/ 0 h 2044278"/>
                  <a:gd name="T17" fmla="*/ 888738 w 888738"/>
                  <a:gd name="T18" fmla="*/ 2044278 h 2044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8738" h="2044278">
                    <a:moveTo>
                      <a:pt x="747768" y="0"/>
                    </a:moveTo>
                    <a:lnTo>
                      <a:pt x="54348" y="1699260"/>
                    </a:lnTo>
                    <a:cubicBezTo>
                      <a:pt x="-71382" y="1995170"/>
                      <a:pt x="27678" y="2268220"/>
                      <a:pt x="282948" y="1764030"/>
                    </a:cubicBezTo>
                    <a:lnTo>
                      <a:pt x="888738" y="49530"/>
                    </a:lnTo>
                    <a:lnTo>
                      <a:pt x="747768" y="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52" name="任意多边形 337"/>
              <p:cNvSpPr>
                <a:spLocks noChangeArrowheads="1"/>
              </p:cNvSpPr>
              <p:nvPr/>
            </p:nvSpPr>
            <p:spPr bwMode="auto">
              <a:xfrm>
                <a:off x="1025419" y="1390650"/>
                <a:ext cx="1626870" cy="640080"/>
              </a:xfrm>
              <a:custGeom>
                <a:avLst/>
                <a:gdLst>
                  <a:gd name="T0" fmla="*/ 220980 w 1626870"/>
                  <a:gd name="T1" fmla="*/ 15240 h 640080"/>
                  <a:gd name="T2" fmla="*/ 1626870 w 1626870"/>
                  <a:gd name="T3" fmla="*/ 0 h 640080"/>
                  <a:gd name="T4" fmla="*/ 1588770 w 1626870"/>
                  <a:gd name="T5" fmla="*/ 125730 h 640080"/>
                  <a:gd name="T6" fmla="*/ 0 w 1626870"/>
                  <a:gd name="T7" fmla="*/ 640080 h 640080"/>
                  <a:gd name="T8" fmla="*/ 220980 w 1626870"/>
                  <a:gd name="T9" fmla="*/ 15240 h 6400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6870"/>
                  <a:gd name="T16" fmla="*/ 0 h 640080"/>
                  <a:gd name="T17" fmla="*/ 1626870 w 1626870"/>
                  <a:gd name="T18" fmla="*/ 640080 h 6400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6870" h="640080">
                    <a:moveTo>
                      <a:pt x="220980" y="15240"/>
                    </a:moveTo>
                    <a:lnTo>
                      <a:pt x="1626870" y="0"/>
                    </a:lnTo>
                    <a:lnTo>
                      <a:pt x="1588770" y="125730"/>
                    </a:lnTo>
                    <a:lnTo>
                      <a:pt x="0" y="640080"/>
                    </a:lnTo>
                    <a:lnTo>
                      <a:pt x="220980" y="1524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53" name="任意多边形 338"/>
              <p:cNvSpPr>
                <a:spLocks noChangeArrowheads="1"/>
              </p:cNvSpPr>
              <p:nvPr/>
            </p:nvSpPr>
            <p:spPr bwMode="auto">
              <a:xfrm>
                <a:off x="0" y="357748"/>
                <a:ext cx="1078230" cy="1611630"/>
              </a:xfrm>
              <a:custGeom>
                <a:avLst/>
                <a:gdLst>
                  <a:gd name="T0" fmla="*/ 1078230 w 1078230"/>
                  <a:gd name="T1" fmla="*/ 998220 h 1611630"/>
                  <a:gd name="T2" fmla="*/ 53340 w 1078230"/>
                  <a:gd name="T3" fmla="*/ 0 h 1611630"/>
                  <a:gd name="T4" fmla="*/ 0 w 1078230"/>
                  <a:gd name="T5" fmla="*/ 121920 h 1611630"/>
                  <a:gd name="T6" fmla="*/ 834390 w 1078230"/>
                  <a:gd name="T7" fmla="*/ 1611630 h 1611630"/>
                  <a:gd name="T8" fmla="*/ 1078230 w 1078230"/>
                  <a:gd name="T9" fmla="*/ 998220 h 1611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8230"/>
                  <a:gd name="T16" fmla="*/ 0 h 1611630"/>
                  <a:gd name="T17" fmla="*/ 1078230 w 1078230"/>
                  <a:gd name="T18" fmla="*/ 1611630 h 16116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8230" h="1611630">
                    <a:moveTo>
                      <a:pt x="1078230" y="998220"/>
                    </a:moveTo>
                    <a:lnTo>
                      <a:pt x="53340" y="0"/>
                    </a:lnTo>
                    <a:lnTo>
                      <a:pt x="0" y="121920"/>
                    </a:lnTo>
                    <a:lnTo>
                      <a:pt x="834390" y="1611630"/>
                    </a:lnTo>
                    <a:lnTo>
                      <a:pt x="1078230" y="99822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54" name="任意多边形 339"/>
              <p:cNvSpPr>
                <a:spLocks noChangeArrowheads="1"/>
              </p:cNvSpPr>
              <p:nvPr/>
            </p:nvSpPr>
            <p:spPr bwMode="auto">
              <a:xfrm>
                <a:off x="1063519" y="0"/>
                <a:ext cx="457200" cy="624840"/>
              </a:xfrm>
              <a:custGeom>
                <a:avLst/>
                <a:gdLst>
                  <a:gd name="T0" fmla="*/ 76200 w 457200"/>
                  <a:gd name="T1" fmla="*/ 0 h 624840"/>
                  <a:gd name="T2" fmla="*/ 0 w 457200"/>
                  <a:gd name="T3" fmla="*/ 137160 h 624840"/>
                  <a:gd name="T4" fmla="*/ 396240 w 457200"/>
                  <a:gd name="T5" fmla="*/ 624840 h 624840"/>
                  <a:gd name="T6" fmla="*/ 457200 w 457200"/>
                  <a:gd name="T7" fmla="*/ 396240 h 624840"/>
                  <a:gd name="T8" fmla="*/ 76200 w 457200"/>
                  <a:gd name="T9" fmla="*/ 0 h 6248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0"/>
                  <a:gd name="T16" fmla="*/ 0 h 624840"/>
                  <a:gd name="T17" fmla="*/ 457200 w 457200"/>
                  <a:gd name="T18" fmla="*/ 624840 h 6248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0" h="624840">
                    <a:moveTo>
                      <a:pt x="76200" y="0"/>
                    </a:moveTo>
                    <a:lnTo>
                      <a:pt x="0" y="137160"/>
                    </a:lnTo>
                    <a:lnTo>
                      <a:pt x="396240" y="624840"/>
                    </a:lnTo>
                    <a:lnTo>
                      <a:pt x="457200" y="39624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55" name="任意多边形 340"/>
              <p:cNvSpPr>
                <a:spLocks noChangeArrowheads="1"/>
              </p:cNvSpPr>
              <p:nvPr/>
            </p:nvSpPr>
            <p:spPr bwMode="auto">
              <a:xfrm>
                <a:off x="1455949" y="377190"/>
                <a:ext cx="613410" cy="251460"/>
              </a:xfrm>
              <a:custGeom>
                <a:avLst/>
                <a:gdLst>
                  <a:gd name="T0" fmla="*/ 0 w 613410"/>
                  <a:gd name="T1" fmla="*/ 251460 h 251460"/>
                  <a:gd name="T2" fmla="*/ 68580 w 613410"/>
                  <a:gd name="T3" fmla="*/ 19050 h 251460"/>
                  <a:gd name="T4" fmla="*/ 613410 w 613410"/>
                  <a:gd name="T5" fmla="*/ 0 h 251460"/>
                  <a:gd name="T6" fmla="*/ 560070 w 613410"/>
                  <a:gd name="T7" fmla="*/ 148590 h 251460"/>
                  <a:gd name="T8" fmla="*/ 0 w 613410"/>
                  <a:gd name="T9" fmla="*/ 251460 h 2514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3410"/>
                  <a:gd name="T16" fmla="*/ 0 h 251460"/>
                  <a:gd name="T17" fmla="*/ 613410 w 613410"/>
                  <a:gd name="T18" fmla="*/ 251460 h 2514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3410" h="251460">
                    <a:moveTo>
                      <a:pt x="0" y="251460"/>
                    </a:moveTo>
                    <a:lnTo>
                      <a:pt x="68580" y="19050"/>
                    </a:lnTo>
                    <a:lnTo>
                      <a:pt x="613410" y="0"/>
                    </a:lnTo>
                    <a:lnTo>
                      <a:pt x="560070" y="148590"/>
                    </a:lnTo>
                    <a:lnTo>
                      <a:pt x="0" y="25146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5156" name="矩形 341"/>
              <p:cNvSpPr>
                <a:spLocks noChangeArrowheads="1"/>
              </p:cNvSpPr>
              <p:nvPr/>
            </p:nvSpPr>
            <p:spPr bwMode="auto">
              <a:xfrm rot="2551044">
                <a:off x="337150" y="985957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157" name="矩形 342"/>
              <p:cNvSpPr>
                <a:spLocks noChangeArrowheads="1"/>
              </p:cNvSpPr>
              <p:nvPr/>
            </p:nvSpPr>
            <p:spPr bwMode="auto">
              <a:xfrm rot="2551044">
                <a:off x="562288" y="1404731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158" name="矩形 343"/>
              <p:cNvSpPr>
                <a:spLocks noChangeArrowheads="1"/>
              </p:cNvSpPr>
              <p:nvPr/>
            </p:nvSpPr>
            <p:spPr bwMode="auto">
              <a:xfrm rot="1048279">
                <a:off x="1371864" y="1720123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159" name="矩形 344"/>
              <p:cNvSpPr>
                <a:spLocks noChangeArrowheads="1"/>
              </p:cNvSpPr>
              <p:nvPr/>
            </p:nvSpPr>
            <p:spPr bwMode="auto">
              <a:xfrm rot="1048279">
                <a:off x="1779351" y="1563994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5160" name="任意多边形 345"/>
              <p:cNvSpPr>
                <a:spLocks noChangeArrowheads="1"/>
              </p:cNvSpPr>
              <p:nvPr/>
            </p:nvSpPr>
            <p:spPr bwMode="auto">
              <a:xfrm>
                <a:off x="710554" y="358513"/>
                <a:ext cx="846267" cy="2030007"/>
              </a:xfrm>
              <a:custGeom>
                <a:avLst/>
                <a:gdLst>
                  <a:gd name="T0" fmla="*/ 747714 w 846267"/>
                  <a:gd name="T1" fmla="*/ 0 h 2030007"/>
                  <a:gd name="T2" fmla="*/ 846267 w 846267"/>
                  <a:gd name="T3" fmla="*/ 34627 h 2030007"/>
                  <a:gd name="T4" fmla="*/ 24639 w 846267"/>
                  <a:gd name="T5" fmla="*/ 2030007 h 2030007"/>
                  <a:gd name="T6" fmla="*/ 54294 w 846267"/>
                  <a:gd name="T7" fmla="*/ 1699260 h 2030007"/>
                  <a:gd name="T8" fmla="*/ 747714 w 846267"/>
                  <a:gd name="T9" fmla="*/ 0 h 2030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6267"/>
                  <a:gd name="T16" fmla="*/ 0 h 2030007"/>
                  <a:gd name="T17" fmla="*/ 846267 w 846267"/>
                  <a:gd name="T18" fmla="*/ 2030007 h 20300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6267" h="2030007">
                    <a:moveTo>
                      <a:pt x="747714" y="0"/>
                    </a:moveTo>
                    <a:lnTo>
                      <a:pt x="846267" y="34627"/>
                    </a:lnTo>
                    <a:lnTo>
                      <a:pt x="24639" y="2030007"/>
                    </a:lnTo>
                    <a:cubicBezTo>
                      <a:pt x="-15084" y="1986304"/>
                      <a:pt x="-7875" y="1845577"/>
                      <a:pt x="54294" y="1699260"/>
                    </a:cubicBezTo>
                    <a:lnTo>
                      <a:pt x="747714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sp>
        <p:nvSpPr>
          <p:cNvPr id="5128" name="任意多边形 346"/>
          <p:cNvSpPr>
            <a:spLocks noChangeArrowheads="1"/>
          </p:cNvSpPr>
          <p:nvPr/>
        </p:nvSpPr>
        <p:spPr bwMode="auto">
          <a:xfrm>
            <a:off x="5895975" y="603250"/>
            <a:ext cx="865188" cy="298450"/>
          </a:xfrm>
          <a:custGeom>
            <a:avLst/>
            <a:gdLst>
              <a:gd name="T0" fmla="*/ 21305 w 1483473"/>
              <a:gd name="T1" fmla="*/ 168654 h 513674"/>
              <a:gd name="T2" fmla="*/ 69156 w 1483473"/>
              <a:gd name="T3" fmla="*/ 59430 h 513674"/>
              <a:gd name="T4" fmla="*/ 193567 w 1483473"/>
              <a:gd name="T5" fmla="*/ 35685 h 513674"/>
              <a:gd name="T6" fmla="*/ 332332 w 1483473"/>
              <a:gd name="T7" fmla="*/ 73676 h 513674"/>
              <a:gd name="T8" fmla="*/ 504593 w 1483473"/>
              <a:gd name="T9" fmla="*/ 173403 h 513674"/>
              <a:gd name="T10" fmla="*/ 21305 w 1483473"/>
              <a:gd name="T11" fmla="*/ 16865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5129" name="矩形 350"/>
          <p:cNvSpPr>
            <a:spLocks noChangeArrowheads="1"/>
          </p:cNvSpPr>
          <p:nvPr/>
        </p:nvSpPr>
        <p:spPr bwMode="auto">
          <a:xfrm>
            <a:off x="250825" y="176213"/>
            <a:ext cx="5527675" cy="668337"/>
          </a:xfrm>
          <a:prstGeom prst="rect">
            <a:avLst/>
          </a:prstGeom>
          <a:solidFill>
            <a:srgbClr val="098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134" name="标题 1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5425"/>
            <a:ext cx="5267325" cy="546100"/>
          </a:xfrm>
        </p:spPr>
        <p:txBody>
          <a:bodyPr/>
          <a:lstStyle/>
          <a:p>
            <a:pPr marL="0" indent="0" algn="l" eaLnBrk="1" hangingPunct="1"/>
            <a:r>
              <a:rPr lang="zh-TW" altLang="en-US" sz="2000" dirty="0">
                <a:solidFill>
                  <a:srgbClr val="FFFF00"/>
                </a:solidFill>
                <a:sym typeface="微软雅黑" panose="020B0503020204020204" pitchFamily="34" charset="-122"/>
              </a:rPr>
              <a:t>報關行</a:t>
            </a:r>
            <a:r>
              <a:rPr lang="en-US" altLang="zh-TW" sz="2000" dirty="0">
                <a:solidFill>
                  <a:srgbClr val="FFFF00"/>
                </a:solidFill>
                <a:sym typeface="微软雅黑" panose="020B0503020204020204" pitchFamily="34" charset="-122"/>
              </a:rPr>
              <a:t>_</a:t>
            </a:r>
            <a:r>
              <a:rPr lang="zh-TW" altLang="en-US" sz="2000" dirty="0">
                <a:solidFill>
                  <a:srgbClr val="FFFF00"/>
                </a:solidFill>
                <a:sym typeface="微软雅黑" panose="020B0503020204020204" pitchFamily="34" charset="-122"/>
              </a:rPr>
              <a:t>智慧通關雲服務</a:t>
            </a:r>
            <a:r>
              <a:rPr lang="zh-TW" altLang="en-US" sz="2000" dirty="0" smtClean="0">
                <a:solidFill>
                  <a:srgbClr val="FFFF00"/>
                </a:solidFill>
                <a:sym typeface="微软雅黑" panose="020B0503020204020204" pitchFamily="34" charset="-122"/>
              </a:rPr>
              <a:t>功能介紹</a:t>
            </a:r>
            <a:endParaRPr lang="zh-CN" altLang="zh-CN" sz="2000" dirty="0">
              <a:solidFill>
                <a:srgbClr val="FFFF0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42E9FB45-1B95-F62D-3223-A7643E699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26" t="35810" r="17713" b="19202"/>
          <a:stretch/>
        </p:blipFill>
        <p:spPr>
          <a:xfrm>
            <a:off x="152404" y="920111"/>
            <a:ext cx="8595886" cy="395944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6F925433-4686-9113-FB17-FA3A76FCF256}"/>
              </a:ext>
            </a:extLst>
          </p:cNvPr>
          <p:cNvSpPr txBox="1"/>
          <p:nvPr/>
        </p:nvSpPr>
        <p:spPr>
          <a:xfrm>
            <a:off x="8818419" y="4871817"/>
            <a:ext cx="3010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2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9601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6"/>
    </mc:Choice>
    <mc:Fallback xmlns="">
      <p:transition spd="slow" advTm="631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349"/>
          <p:cNvSpPr>
            <a:spLocks noChangeArrowheads="1"/>
          </p:cNvSpPr>
          <p:nvPr/>
        </p:nvSpPr>
        <p:spPr bwMode="auto">
          <a:xfrm>
            <a:off x="123644" y="223573"/>
            <a:ext cx="9144000" cy="5141913"/>
          </a:xfrm>
          <a:prstGeom prst="rect">
            <a:avLst/>
          </a:prstGeom>
          <a:gradFill rotWithShape="1">
            <a:gsLst>
              <a:gs pos="0">
                <a:srgbClr val="D3ECF5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0" name="矩形 347"/>
          <p:cNvSpPr>
            <a:spLocks noChangeArrowheads="1"/>
          </p:cNvSpPr>
          <p:nvPr/>
        </p:nvSpPr>
        <p:spPr bwMode="auto">
          <a:xfrm>
            <a:off x="0" y="339725"/>
            <a:ext cx="593725" cy="668338"/>
          </a:xfrm>
          <a:prstGeom prst="rect">
            <a:avLst/>
          </a:prstGeom>
          <a:solidFill>
            <a:srgbClr val="0878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1" name="矩形 78"/>
          <p:cNvSpPr>
            <a:spLocks noChangeArrowheads="1"/>
          </p:cNvSpPr>
          <p:nvPr/>
        </p:nvSpPr>
        <p:spPr bwMode="auto">
          <a:xfrm>
            <a:off x="250825" y="176213"/>
            <a:ext cx="342900" cy="830262"/>
          </a:xfrm>
          <a:custGeom>
            <a:avLst/>
            <a:gdLst>
              <a:gd name="T0" fmla="*/ 0 w 341784"/>
              <a:gd name="T1" fmla="*/ 0 h 831469"/>
              <a:gd name="T2" fmla="*/ 332795 w 341784"/>
              <a:gd name="T3" fmla="*/ 159371 h 831469"/>
              <a:gd name="T4" fmla="*/ 344020 w 341784"/>
              <a:gd name="T5" fmla="*/ 829057 h 831469"/>
              <a:gd name="T6" fmla="*/ 3421 w 341784"/>
              <a:gd name="T7" fmla="*/ 669755 h 831469"/>
              <a:gd name="T8" fmla="*/ 0 w 341784"/>
              <a:gd name="T9" fmla="*/ 0 h 831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784"/>
              <a:gd name="T16" fmla="*/ 0 h 831469"/>
              <a:gd name="T17" fmla="*/ 341784 w 341784"/>
              <a:gd name="T18" fmla="*/ 831469 h 8314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784" h="831469">
                <a:moveTo>
                  <a:pt x="0" y="0"/>
                </a:moveTo>
                <a:lnTo>
                  <a:pt x="330632" y="159835"/>
                </a:lnTo>
                <a:lnTo>
                  <a:pt x="341784" y="831469"/>
                </a:lnTo>
                <a:lnTo>
                  <a:pt x="3399" y="671704"/>
                </a:lnTo>
                <a:lnTo>
                  <a:pt x="0" y="0"/>
                </a:lnTo>
                <a:close/>
              </a:path>
            </a:pathLst>
          </a:cu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任意多边形 331"/>
          <p:cNvSpPr>
            <a:spLocks noChangeArrowheads="1"/>
          </p:cNvSpPr>
          <p:nvPr/>
        </p:nvSpPr>
        <p:spPr bwMode="auto">
          <a:xfrm>
            <a:off x="8226876" y="747960"/>
            <a:ext cx="508000" cy="190500"/>
          </a:xfrm>
          <a:custGeom>
            <a:avLst/>
            <a:gdLst>
              <a:gd name="T0" fmla="*/ 7345 w 1483473"/>
              <a:gd name="T1" fmla="*/ 68714 h 513674"/>
              <a:gd name="T2" fmla="*/ 23841 w 1483473"/>
              <a:gd name="T3" fmla="*/ 24213 h 513674"/>
              <a:gd name="T4" fmla="*/ 66732 w 1483473"/>
              <a:gd name="T5" fmla="*/ 14539 h 513674"/>
              <a:gd name="T6" fmla="*/ 114572 w 1483473"/>
              <a:gd name="T7" fmla="*/ 30018 h 513674"/>
              <a:gd name="T8" fmla="*/ 173959 w 1483473"/>
              <a:gd name="T9" fmla="*/ 70648 h 513674"/>
              <a:gd name="T10" fmla="*/ 7345 w 1483473"/>
              <a:gd name="T11" fmla="*/ 6871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6738938" y="193675"/>
            <a:ext cx="2513012" cy="771525"/>
            <a:chOff x="0" y="0"/>
            <a:chExt cx="4944547" cy="1517351"/>
          </a:xfrm>
        </p:grpSpPr>
        <p:sp>
          <p:nvSpPr>
            <p:cNvPr id="9237" name="任意多边形 334"/>
            <p:cNvSpPr>
              <a:spLocks noChangeArrowheads="1"/>
            </p:cNvSpPr>
            <p:nvPr/>
          </p:nvSpPr>
          <p:spPr bwMode="auto">
            <a:xfrm>
              <a:off x="452213" y="220401"/>
              <a:ext cx="4492334" cy="1296950"/>
            </a:xfrm>
            <a:custGeom>
              <a:avLst/>
              <a:gdLst>
                <a:gd name="T0" fmla="*/ 10987 w 4492334"/>
                <a:gd name="T1" fmla="*/ 0 h 1296950"/>
                <a:gd name="T2" fmla="*/ 4492334 w 4492334"/>
                <a:gd name="T3" fmla="*/ 1296950 h 1296950"/>
                <a:gd name="T4" fmla="*/ 0 w 4492334"/>
                <a:gd name="T5" fmla="*/ 74936 h 1296950"/>
                <a:gd name="T6" fmla="*/ 10987 w 4492334"/>
                <a:gd name="T7" fmla="*/ 0 h 1296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92334"/>
                <a:gd name="T13" fmla="*/ 0 h 1296950"/>
                <a:gd name="T14" fmla="*/ 4492334 w 4492334"/>
                <a:gd name="T15" fmla="*/ 1296950 h 1296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92334" h="1296950">
                  <a:moveTo>
                    <a:pt x="10987" y="0"/>
                  </a:moveTo>
                  <a:cubicBezTo>
                    <a:pt x="1685146" y="123265"/>
                    <a:pt x="3208140" y="555121"/>
                    <a:pt x="4492334" y="1296950"/>
                  </a:cubicBezTo>
                  <a:cubicBezTo>
                    <a:pt x="3126992" y="583703"/>
                    <a:pt x="1604683" y="173548"/>
                    <a:pt x="0" y="74936"/>
                  </a:cubicBezTo>
                  <a:lnTo>
                    <a:pt x="109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grpSp>
          <p:nvGrpSpPr>
            <p:cNvPr id="9238" name="Group 9"/>
            <p:cNvGrpSpPr>
              <a:grpSpLocks/>
            </p:cNvGrpSpPr>
            <p:nvPr/>
          </p:nvGrpSpPr>
          <p:grpSpPr bwMode="auto">
            <a:xfrm rot="-6526732" flipH="1" flipV="1">
              <a:off x="-9335" y="9334"/>
              <a:ext cx="551019" cy="532352"/>
              <a:chOff x="0" y="0"/>
              <a:chExt cx="2652289" cy="2562439"/>
            </a:xfrm>
          </p:grpSpPr>
          <p:sp>
            <p:nvSpPr>
              <p:cNvPr id="9239" name="任意多边形 336"/>
              <p:cNvSpPr>
                <a:spLocks noChangeArrowheads="1"/>
              </p:cNvSpPr>
              <p:nvPr/>
            </p:nvSpPr>
            <p:spPr bwMode="auto">
              <a:xfrm>
                <a:off x="662461" y="518161"/>
                <a:ext cx="888738" cy="2044278"/>
              </a:xfrm>
              <a:custGeom>
                <a:avLst/>
                <a:gdLst>
                  <a:gd name="T0" fmla="*/ 747768 w 888738"/>
                  <a:gd name="T1" fmla="*/ 0 h 2044278"/>
                  <a:gd name="T2" fmla="*/ 54348 w 888738"/>
                  <a:gd name="T3" fmla="*/ 1699260 h 2044278"/>
                  <a:gd name="T4" fmla="*/ 282948 w 888738"/>
                  <a:gd name="T5" fmla="*/ 1764030 h 2044278"/>
                  <a:gd name="T6" fmla="*/ 888738 w 888738"/>
                  <a:gd name="T7" fmla="*/ 49530 h 2044278"/>
                  <a:gd name="T8" fmla="*/ 747768 w 888738"/>
                  <a:gd name="T9" fmla="*/ 0 h 2044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8738"/>
                  <a:gd name="T16" fmla="*/ 0 h 2044278"/>
                  <a:gd name="T17" fmla="*/ 888738 w 888738"/>
                  <a:gd name="T18" fmla="*/ 2044278 h 2044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8738" h="2044278">
                    <a:moveTo>
                      <a:pt x="747768" y="0"/>
                    </a:moveTo>
                    <a:lnTo>
                      <a:pt x="54348" y="1699260"/>
                    </a:lnTo>
                    <a:cubicBezTo>
                      <a:pt x="-71382" y="1995170"/>
                      <a:pt x="27678" y="2268220"/>
                      <a:pt x="282948" y="1764030"/>
                    </a:cubicBezTo>
                    <a:lnTo>
                      <a:pt x="888738" y="49530"/>
                    </a:lnTo>
                    <a:lnTo>
                      <a:pt x="747768" y="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0" name="任意多边形 337"/>
              <p:cNvSpPr>
                <a:spLocks noChangeArrowheads="1"/>
              </p:cNvSpPr>
              <p:nvPr/>
            </p:nvSpPr>
            <p:spPr bwMode="auto">
              <a:xfrm>
                <a:off x="1025419" y="1390650"/>
                <a:ext cx="1626870" cy="640080"/>
              </a:xfrm>
              <a:custGeom>
                <a:avLst/>
                <a:gdLst>
                  <a:gd name="T0" fmla="*/ 220980 w 1626870"/>
                  <a:gd name="T1" fmla="*/ 15240 h 640080"/>
                  <a:gd name="T2" fmla="*/ 1626870 w 1626870"/>
                  <a:gd name="T3" fmla="*/ 0 h 640080"/>
                  <a:gd name="T4" fmla="*/ 1588770 w 1626870"/>
                  <a:gd name="T5" fmla="*/ 125730 h 640080"/>
                  <a:gd name="T6" fmla="*/ 0 w 1626870"/>
                  <a:gd name="T7" fmla="*/ 640080 h 640080"/>
                  <a:gd name="T8" fmla="*/ 220980 w 1626870"/>
                  <a:gd name="T9" fmla="*/ 15240 h 6400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6870"/>
                  <a:gd name="T16" fmla="*/ 0 h 640080"/>
                  <a:gd name="T17" fmla="*/ 1626870 w 1626870"/>
                  <a:gd name="T18" fmla="*/ 640080 h 6400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6870" h="640080">
                    <a:moveTo>
                      <a:pt x="220980" y="15240"/>
                    </a:moveTo>
                    <a:lnTo>
                      <a:pt x="1626870" y="0"/>
                    </a:lnTo>
                    <a:lnTo>
                      <a:pt x="1588770" y="125730"/>
                    </a:lnTo>
                    <a:lnTo>
                      <a:pt x="0" y="640080"/>
                    </a:lnTo>
                    <a:lnTo>
                      <a:pt x="220980" y="1524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1" name="任意多边形 338"/>
              <p:cNvSpPr>
                <a:spLocks noChangeArrowheads="1"/>
              </p:cNvSpPr>
              <p:nvPr/>
            </p:nvSpPr>
            <p:spPr bwMode="auto">
              <a:xfrm>
                <a:off x="0" y="357748"/>
                <a:ext cx="1078230" cy="1611630"/>
              </a:xfrm>
              <a:custGeom>
                <a:avLst/>
                <a:gdLst>
                  <a:gd name="T0" fmla="*/ 1078230 w 1078230"/>
                  <a:gd name="T1" fmla="*/ 998220 h 1611630"/>
                  <a:gd name="T2" fmla="*/ 53340 w 1078230"/>
                  <a:gd name="T3" fmla="*/ 0 h 1611630"/>
                  <a:gd name="T4" fmla="*/ 0 w 1078230"/>
                  <a:gd name="T5" fmla="*/ 121920 h 1611630"/>
                  <a:gd name="T6" fmla="*/ 834390 w 1078230"/>
                  <a:gd name="T7" fmla="*/ 1611630 h 1611630"/>
                  <a:gd name="T8" fmla="*/ 1078230 w 1078230"/>
                  <a:gd name="T9" fmla="*/ 998220 h 1611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8230"/>
                  <a:gd name="T16" fmla="*/ 0 h 1611630"/>
                  <a:gd name="T17" fmla="*/ 1078230 w 1078230"/>
                  <a:gd name="T18" fmla="*/ 1611630 h 16116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8230" h="1611630">
                    <a:moveTo>
                      <a:pt x="1078230" y="998220"/>
                    </a:moveTo>
                    <a:lnTo>
                      <a:pt x="53340" y="0"/>
                    </a:lnTo>
                    <a:lnTo>
                      <a:pt x="0" y="121920"/>
                    </a:lnTo>
                    <a:lnTo>
                      <a:pt x="834390" y="1611630"/>
                    </a:lnTo>
                    <a:lnTo>
                      <a:pt x="1078230" y="99822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2" name="任意多边形 339"/>
              <p:cNvSpPr>
                <a:spLocks noChangeArrowheads="1"/>
              </p:cNvSpPr>
              <p:nvPr/>
            </p:nvSpPr>
            <p:spPr bwMode="auto">
              <a:xfrm>
                <a:off x="1063519" y="0"/>
                <a:ext cx="457200" cy="624840"/>
              </a:xfrm>
              <a:custGeom>
                <a:avLst/>
                <a:gdLst>
                  <a:gd name="T0" fmla="*/ 76200 w 457200"/>
                  <a:gd name="T1" fmla="*/ 0 h 624840"/>
                  <a:gd name="T2" fmla="*/ 0 w 457200"/>
                  <a:gd name="T3" fmla="*/ 137160 h 624840"/>
                  <a:gd name="T4" fmla="*/ 396240 w 457200"/>
                  <a:gd name="T5" fmla="*/ 624840 h 624840"/>
                  <a:gd name="T6" fmla="*/ 457200 w 457200"/>
                  <a:gd name="T7" fmla="*/ 396240 h 624840"/>
                  <a:gd name="T8" fmla="*/ 76200 w 457200"/>
                  <a:gd name="T9" fmla="*/ 0 h 6248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0"/>
                  <a:gd name="T16" fmla="*/ 0 h 624840"/>
                  <a:gd name="T17" fmla="*/ 457200 w 457200"/>
                  <a:gd name="T18" fmla="*/ 624840 h 6248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0" h="624840">
                    <a:moveTo>
                      <a:pt x="76200" y="0"/>
                    </a:moveTo>
                    <a:lnTo>
                      <a:pt x="0" y="137160"/>
                    </a:lnTo>
                    <a:lnTo>
                      <a:pt x="396240" y="624840"/>
                    </a:lnTo>
                    <a:lnTo>
                      <a:pt x="457200" y="39624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3" name="任意多边形 340"/>
              <p:cNvSpPr>
                <a:spLocks noChangeArrowheads="1"/>
              </p:cNvSpPr>
              <p:nvPr/>
            </p:nvSpPr>
            <p:spPr bwMode="auto">
              <a:xfrm>
                <a:off x="1455949" y="377190"/>
                <a:ext cx="613410" cy="251460"/>
              </a:xfrm>
              <a:custGeom>
                <a:avLst/>
                <a:gdLst>
                  <a:gd name="T0" fmla="*/ 0 w 613410"/>
                  <a:gd name="T1" fmla="*/ 251460 h 251460"/>
                  <a:gd name="T2" fmla="*/ 68580 w 613410"/>
                  <a:gd name="T3" fmla="*/ 19050 h 251460"/>
                  <a:gd name="T4" fmla="*/ 613410 w 613410"/>
                  <a:gd name="T5" fmla="*/ 0 h 251460"/>
                  <a:gd name="T6" fmla="*/ 560070 w 613410"/>
                  <a:gd name="T7" fmla="*/ 148590 h 251460"/>
                  <a:gd name="T8" fmla="*/ 0 w 613410"/>
                  <a:gd name="T9" fmla="*/ 251460 h 2514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3410"/>
                  <a:gd name="T16" fmla="*/ 0 h 251460"/>
                  <a:gd name="T17" fmla="*/ 613410 w 613410"/>
                  <a:gd name="T18" fmla="*/ 251460 h 2514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3410" h="251460">
                    <a:moveTo>
                      <a:pt x="0" y="251460"/>
                    </a:moveTo>
                    <a:lnTo>
                      <a:pt x="68580" y="19050"/>
                    </a:lnTo>
                    <a:lnTo>
                      <a:pt x="613410" y="0"/>
                    </a:lnTo>
                    <a:lnTo>
                      <a:pt x="560070" y="148590"/>
                    </a:lnTo>
                    <a:lnTo>
                      <a:pt x="0" y="25146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4" name="矩形 341"/>
              <p:cNvSpPr>
                <a:spLocks noChangeArrowheads="1"/>
              </p:cNvSpPr>
              <p:nvPr/>
            </p:nvSpPr>
            <p:spPr bwMode="auto">
              <a:xfrm rot="2551044">
                <a:off x="337150" y="985957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5" name="矩形 342"/>
              <p:cNvSpPr>
                <a:spLocks noChangeArrowheads="1"/>
              </p:cNvSpPr>
              <p:nvPr/>
            </p:nvSpPr>
            <p:spPr bwMode="auto">
              <a:xfrm rot="2551044">
                <a:off x="562288" y="1404731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6" name="矩形 343"/>
              <p:cNvSpPr>
                <a:spLocks noChangeArrowheads="1"/>
              </p:cNvSpPr>
              <p:nvPr/>
            </p:nvSpPr>
            <p:spPr bwMode="auto">
              <a:xfrm rot="1048279">
                <a:off x="1371864" y="1720123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7" name="矩形 344"/>
              <p:cNvSpPr>
                <a:spLocks noChangeArrowheads="1"/>
              </p:cNvSpPr>
              <p:nvPr/>
            </p:nvSpPr>
            <p:spPr bwMode="auto">
              <a:xfrm rot="1048279">
                <a:off x="1779351" y="1563994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8" name="任意多边形 345"/>
              <p:cNvSpPr>
                <a:spLocks noChangeArrowheads="1"/>
              </p:cNvSpPr>
              <p:nvPr/>
            </p:nvSpPr>
            <p:spPr bwMode="auto">
              <a:xfrm>
                <a:off x="710554" y="358513"/>
                <a:ext cx="846267" cy="2030007"/>
              </a:xfrm>
              <a:custGeom>
                <a:avLst/>
                <a:gdLst>
                  <a:gd name="T0" fmla="*/ 747714 w 846267"/>
                  <a:gd name="T1" fmla="*/ 0 h 2030007"/>
                  <a:gd name="T2" fmla="*/ 846267 w 846267"/>
                  <a:gd name="T3" fmla="*/ 34627 h 2030007"/>
                  <a:gd name="T4" fmla="*/ 24639 w 846267"/>
                  <a:gd name="T5" fmla="*/ 2030007 h 2030007"/>
                  <a:gd name="T6" fmla="*/ 54294 w 846267"/>
                  <a:gd name="T7" fmla="*/ 1699260 h 2030007"/>
                  <a:gd name="T8" fmla="*/ 747714 w 846267"/>
                  <a:gd name="T9" fmla="*/ 0 h 2030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6267"/>
                  <a:gd name="T16" fmla="*/ 0 h 2030007"/>
                  <a:gd name="T17" fmla="*/ 846267 w 846267"/>
                  <a:gd name="T18" fmla="*/ 2030007 h 20300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6267" h="2030007">
                    <a:moveTo>
                      <a:pt x="747714" y="0"/>
                    </a:moveTo>
                    <a:lnTo>
                      <a:pt x="846267" y="34627"/>
                    </a:lnTo>
                    <a:lnTo>
                      <a:pt x="24639" y="2030007"/>
                    </a:lnTo>
                    <a:cubicBezTo>
                      <a:pt x="-15084" y="1986304"/>
                      <a:pt x="-7875" y="1845577"/>
                      <a:pt x="54294" y="1699260"/>
                    </a:cubicBezTo>
                    <a:lnTo>
                      <a:pt x="747714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224" name="任意多边形 346"/>
          <p:cNvSpPr>
            <a:spLocks noChangeArrowheads="1"/>
          </p:cNvSpPr>
          <p:nvPr/>
        </p:nvSpPr>
        <p:spPr bwMode="auto">
          <a:xfrm>
            <a:off x="5761336" y="442119"/>
            <a:ext cx="865188" cy="298450"/>
          </a:xfrm>
          <a:custGeom>
            <a:avLst/>
            <a:gdLst>
              <a:gd name="T0" fmla="*/ 21305 w 1483473"/>
              <a:gd name="T1" fmla="*/ 168654 h 513674"/>
              <a:gd name="T2" fmla="*/ 69156 w 1483473"/>
              <a:gd name="T3" fmla="*/ 59430 h 513674"/>
              <a:gd name="T4" fmla="*/ 193567 w 1483473"/>
              <a:gd name="T5" fmla="*/ 35685 h 513674"/>
              <a:gd name="T6" fmla="*/ 332332 w 1483473"/>
              <a:gd name="T7" fmla="*/ 73676 h 513674"/>
              <a:gd name="T8" fmla="*/ 504593 w 1483473"/>
              <a:gd name="T9" fmla="*/ 173403 h 513674"/>
              <a:gd name="T10" fmla="*/ 21305 w 1483473"/>
              <a:gd name="T11" fmla="*/ 16865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5" name="矩形 350"/>
          <p:cNvSpPr>
            <a:spLocks noChangeArrowheads="1"/>
          </p:cNvSpPr>
          <p:nvPr/>
        </p:nvSpPr>
        <p:spPr bwMode="auto">
          <a:xfrm>
            <a:off x="250825" y="176213"/>
            <a:ext cx="5527675" cy="668337"/>
          </a:xfrm>
          <a:prstGeom prst="rect">
            <a:avLst/>
          </a:prstGeom>
          <a:solidFill>
            <a:srgbClr val="098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92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549775"/>
            <a:ext cx="91805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0" name="矩形 5"/>
          <p:cNvSpPr>
            <a:spLocks noChangeArrowheads="1"/>
          </p:cNvSpPr>
          <p:nvPr/>
        </p:nvSpPr>
        <p:spPr bwMode="auto">
          <a:xfrm>
            <a:off x="1827402" y="932575"/>
            <a:ext cx="6993869" cy="4087345"/>
          </a:xfrm>
          <a:prstGeom prst="rect">
            <a:avLst/>
          </a:prstGeom>
          <a:solidFill>
            <a:srgbClr val="098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31" name="标题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5425"/>
            <a:ext cx="5267325" cy="546100"/>
          </a:xfrm>
        </p:spPr>
        <p:txBody>
          <a:bodyPr/>
          <a:lstStyle/>
          <a:p>
            <a:pPr marL="0" indent="0" algn="l" eaLnBrk="1" hangingPunct="1"/>
            <a:r>
              <a:rPr lang="zh-TW" altLang="en-US" sz="2000" dirty="0">
                <a:solidFill>
                  <a:schemeClr val="bg1"/>
                </a:solidFill>
                <a:sym typeface="微软雅黑" panose="020B0503020204020204" pitchFamily="34" charset="-122"/>
              </a:rPr>
              <a:t>報關行</a:t>
            </a:r>
            <a:r>
              <a:rPr lang="en-US" altLang="zh-TW" sz="2000" dirty="0">
                <a:solidFill>
                  <a:schemeClr val="bg1"/>
                </a:solidFill>
                <a:sym typeface="微软雅黑" panose="020B0503020204020204" pitchFamily="34" charset="-122"/>
              </a:rPr>
              <a:t>-</a:t>
            </a:r>
            <a:r>
              <a:rPr lang="zh-TW" altLang="en-US" sz="2000" dirty="0">
                <a:solidFill>
                  <a:srgbClr val="FFFF00"/>
                </a:solidFill>
                <a:sym typeface="微软雅黑" panose="020B0503020204020204" pitchFamily="34" charset="-122"/>
              </a:rPr>
              <a:t>製作進出口報單系統操作影片</a:t>
            </a:r>
            <a:endParaRPr lang="zh-CN" altLang="zh-CN" dirty="0">
              <a:solidFill>
                <a:srgbClr val="FFFF00"/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7B00D547-FC59-825B-5173-A0A55B6B7DFE}"/>
              </a:ext>
            </a:extLst>
          </p:cNvPr>
          <p:cNvGrpSpPr/>
          <p:nvPr/>
        </p:nvGrpSpPr>
        <p:grpSpPr>
          <a:xfrm>
            <a:off x="457200" y="1526366"/>
            <a:ext cx="963409" cy="1009132"/>
            <a:chOff x="971750" y="1347664"/>
            <a:chExt cx="1296090" cy="1368096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29E23A81-2A5A-BE8C-58BF-DA5F9661A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3756" y="1491675"/>
              <a:ext cx="1152080" cy="1152300"/>
            </a:xfrm>
            <a:prstGeom prst="rect">
              <a:avLst/>
            </a:prstGeom>
          </p:spPr>
        </p:pic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xmlns="" id="{E4C1942F-3F88-5FA0-A063-39BF8636A64E}"/>
                </a:ext>
              </a:extLst>
            </p:cNvPr>
            <p:cNvSpPr/>
            <p:nvPr/>
          </p:nvSpPr>
          <p:spPr bwMode="auto">
            <a:xfrm>
              <a:off x="971750" y="1347664"/>
              <a:ext cx="1296090" cy="1368096"/>
            </a:xfrm>
            <a:prstGeom prst="roundRect">
              <a:avLst/>
            </a:prstGeom>
            <a:noFill/>
            <a:ln w="152400" cap="flat" cmpd="sng" algn="ctr">
              <a:solidFill>
                <a:schemeClr val="accent5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TW" altLang="en-US" sz="1800" b="0" i="0" u="none" strike="noStrike" cap="none" normalizeH="0" baseline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xmlns="" id="{8323CBCC-88C1-1CE5-3EAE-BF670F99D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89" y="2616331"/>
            <a:ext cx="1964157" cy="185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ts val="0"/>
              </a:spcBef>
              <a:buSzPct val="90000"/>
              <a:buNone/>
            </a:pPr>
            <a:endParaRPr lang="en-US" altLang="zh-CN" sz="1000" dirty="0">
              <a:solidFill>
                <a:srgbClr val="0070C0"/>
              </a:solidFill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68150848-06DB-2B03-AA01-798B65FB8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2571845"/>
            <a:ext cx="1575650" cy="63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報關文件的製作</a:t>
            </a:r>
            <a:endParaRPr lang="en-US" altLang="zh-TW" sz="9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海運進出口文件</a:t>
            </a:r>
            <a:endParaRPr lang="en-US" altLang="zh-TW" sz="9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建立</a:t>
            </a: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查詢</a:t>
            </a: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修改</a:t>
            </a: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複製</a:t>
            </a: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刪除</a:t>
            </a:r>
            <a:endParaRPr lang="zh-CN" altLang="en-US" sz="9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9663E7A2-CDB4-E93C-C3BE-3AE378A2F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4889" l="9602" r="985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776" y="4575168"/>
            <a:ext cx="1080076" cy="569126"/>
          </a:xfrm>
          <a:prstGeom prst="rect">
            <a:avLst/>
          </a:prstGeom>
        </p:spPr>
      </p:pic>
      <p:sp>
        <p:nvSpPr>
          <p:cNvPr id="32" name="TextBox 4">
            <a:extLst>
              <a:ext uri="{FF2B5EF4-FFF2-40B4-BE49-F238E27FC236}">
                <a16:creationId xmlns:a16="http://schemas.microsoft.com/office/drawing/2014/main" xmlns="" id="{68150848-06DB-2B03-AA01-798B65FB8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95" y="3147845"/>
            <a:ext cx="1575650" cy="64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文件的表頭</a:t>
            </a: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表身資料</a:t>
            </a:r>
            <a:endParaRPr lang="en-US" altLang="zh-TW" sz="9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輸入</a:t>
            </a: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修改</a:t>
            </a:r>
            <a:endParaRPr lang="en-US" altLang="zh-TW" sz="9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各類表單的列印</a:t>
            </a:r>
            <a:endParaRPr lang="en-US" altLang="zh-TW" sz="9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endParaRPr lang="zh-CN" altLang="en-US" sz="9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xmlns="" id="{68150848-06DB-2B03-AA01-798B65FB8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3723845"/>
            <a:ext cx="1575650" cy="28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報單邏輯</a:t>
            </a: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傳輸</a:t>
            </a: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回訊</a:t>
            </a:r>
            <a:endParaRPr lang="en-US" altLang="zh-TW" sz="9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endParaRPr lang="zh-CN" altLang="en-US" sz="9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TextBox 4">
            <a:extLst>
              <a:ext uri="{FF2B5EF4-FFF2-40B4-BE49-F238E27FC236}">
                <a16:creationId xmlns:a16="http://schemas.microsoft.com/office/drawing/2014/main" xmlns="" id="{68150848-06DB-2B03-AA01-798B65FB8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00" y="3939845"/>
            <a:ext cx="1575650" cy="36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通關報表</a:t>
            </a:r>
            <a:endParaRPr lang="en-US" altLang="zh-TW" sz="9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en-US" altLang="zh-TW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文件製作檔案明細</a:t>
            </a: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endParaRPr lang="zh-CN" altLang="en-US" sz="9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5" name="4B0484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8989" y="975474"/>
            <a:ext cx="6840000" cy="3498373"/>
          </a:xfrm>
          <a:prstGeom prst="rect">
            <a:avLst/>
          </a:prstGeom>
        </p:spPr>
      </p:pic>
      <p:sp>
        <p:nvSpPr>
          <p:cNvPr id="7" name="椭圆 4">
            <a:extLst>
              <a:ext uri="{FF2B5EF4-FFF2-40B4-BE49-F238E27FC236}">
                <a16:creationId xmlns:a16="http://schemas.microsoft.com/office/drawing/2014/main" xmlns="" id="{253D4AF8-509B-FD51-FF74-AA783BB4F2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8441" y="1015824"/>
            <a:ext cx="504035" cy="504035"/>
          </a:xfrm>
          <a:prstGeom prst="ellipse">
            <a:avLst/>
          </a:prstGeom>
          <a:solidFill>
            <a:srgbClr val="098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468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bg1"/>
                </a:solidFill>
                <a:sym typeface="微软雅黑" panose="020B0503020204020204" pitchFamily="34" charset="-122"/>
              </a:rPr>
              <a:t>1</a:t>
            </a:r>
            <a:endParaRPr lang="zh-CN" altLang="en-US" sz="16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xmlns="" id="{B7F781A9-A40A-BDF9-C7B9-72564A6C5150}"/>
              </a:ext>
            </a:extLst>
          </p:cNvPr>
          <p:cNvSpPr/>
          <p:nvPr/>
        </p:nvSpPr>
        <p:spPr bwMode="auto">
          <a:xfrm>
            <a:off x="698401" y="1000134"/>
            <a:ext cx="504035" cy="504035"/>
          </a:xfrm>
          <a:prstGeom prst="ellipse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BD8FE325-C612-BBDE-B68D-CFA1812B85A3}"/>
              </a:ext>
            </a:extLst>
          </p:cNvPr>
          <p:cNvSpPr txBox="1"/>
          <p:nvPr/>
        </p:nvSpPr>
        <p:spPr>
          <a:xfrm>
            <a:off x="8818419" y="4871817"/>
            <a:ext cx="3010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3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34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11"/>
    </mc:Choice>
    <mc:Fallback xmlns="">
      <p:transition spd="slow" advTm="58811"/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35"/>
        <p14:stopEvt time="55133" objId="3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349"/>
          <p:cNvSpPr>
            <a:spLocks noChangeArrowheads="1"/>
          </p:cNvSpPr>
          <p:nvPr/>
        </p:nvSpPr>
        <p:spPr bwMode="auto">
          <a:xfrm>
            <a:off x="0" y="1587"/>
            <a:ext cx="9144000" cy="5141913"/>
          </a:xfrm>
          <a:prstGeom prst="rect">
            <a:avLst/>
          </a:prstGeom>
          <a:gradFill rotWithShape="1">
            <a:gsLst>
              <a:gs pos="0">
                <a:srgbClr val="D3ECF5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0" name="矩形 347"/>
          <p:cNvSpPr>
            <a:spLocks noChangeArrowheads="1"/>
          </p:cNvSpPr>
          <p:nvPr/>
        </p:nvSpPr>
        <p:spPr bwMode="auto">
          <a:xfrm>
            <a:off x="0" y="339725"/>
            <a:ext cx="593725" cy="668338"/>
          </a:xfrm>
          <a:prstGeom prst="rect">
            <a:avLst/>
          </a:prstGeom>
          <a:solidFill>
            <a:srgbClr val="0878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1" name="矩形 78"/>
          <p:cNvSpPr>
            <a:spLocks noChangeArrowheads="1"/>
          </p:cNvSpPr>
          <p:nvPr/>
        </p:nvSpPr>
        <p:spPr bwMode="auto">
          <a:xfrm>
            <a:off x="250825" y="176213"/>
            <a:ext cx="342900" cy="830262"/>
          </a:xfrm>
          <a:custGeom>
            <a:avLst/>
            <a:gdLst>
              <a:gd name="T0" fmla="*/ 0 w 341784"/>
              <a:gd name="T1" fmla="*/ 0 h 831469"/>
              <a:gd name="T2" fmla="*/ 332795 w 341784"/>
              <a:gd name="T3" fmla="*/ 159371 h 831469"/>
              <a:gd name="T4" fmla="*/ 344020 w 341784"/>
              <a:gd name="T5" fmla="*/ 829057 h 831469"/>
              <a:gd name="T6" fmla="*/ 3421 w 341784"/>
              <a:gd name="T7" fmla="*/ 669755 h 831469"/>
              <a:gd name="T8" fmla="*/ 0 w 341784"/>
              <a:gd name="T9" fmla="*/ 0 h 831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784"/>
              <a:gd name="T16" fmla="*/ 0 h 831469"/>
              <a:gd name="T17" fmla="*/ 341784 w 341784"/>
              <a:gd name="T18" fmla="*/ 831469 h 8314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784" h="831469">
                <a:moveTo>
                  <a:pt x="0" y="0"/>
                </a:moveTo>
                <a:lnTo>
                  <a:pt x="330632" y="159835"/>
                </a:lnTo>
                <a:lnTo>
                  <a:pt x="341784" y="831469"/>
                </a:lnTo>
                <a:lnTo>
                  <a:pt x="3399" y="671704"/>
                </a:lnTo>
                <a:lnTo>
                  <a:pt x="0" y="0"/>
                </a:lnTo>
                <a:close/>
              </a:path>
            </a:pathLst>
          </a:cu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任意多边形 331"/>
          <p:cNvSpPr>
            <a:spLocks noChangeArrowheads="1"/>
          </p:cNvSpPr>
          <p:nvPr/>
        </p:nvSpPr>
        <p:spPr bwMode="auto">
          <a:xfrm>
            <a:off x="8407400" y="796925"/>
            <a:ext cx="508000" cy="190500"/>
          </a:xfrm>
          <a:custGeom>
            <a:avLst/>
            <a:gdLst>
              <a:gd name="T0" fmla="*/ 7345 w 1483473"/>
              <a:gd name="T1" fmla="*/ 68714 h 513674"/>
              <a:gd name="T2" fmla="*/ 23841 w 1483473"/>
              <a:gd name="T3" fmla="*/ 24213 h 513674"/>
              <a:gd name="T4" fmla="*/ 66732 w 1483473"/>
              <a:gd name="T5" fmla="*/ 14539 h 513674"/>
              <a:gd name="T6" fmla="*/ 114572 w 1483473"/>
              <a:gd name="T7" fmla="*/ 30018 h 513674"/>
              <a:gd name="T8" fmla="*/ 173959 w 1483473"/>
              <a:gd name="T9" fmla="*/ 70648 h 513674"/>
              <a:gd name="T10" fmla="*/ 7345 w 1483473"/>
              <a:gd name="T11" fmla="*/ 6871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3FE5ADD1-9410-9D8F-F2E7-76F33ABFD9D3}"/>
              </a:ext>
            </a:extLst>
          </p:cNvPr>
          <p:cNvGrpSpPr/>
          <p:nvPr/>
        </p:nvGrpSpPr>
        <p:grpSpPr>
          <a:xfrm>
            <a:off x="6738937" y="193675"/>
            <a:ext cx="2513013" cy="771525"/>
            <a:chOff x="6738937" y="193675"/>
            <a:chExt cx="2513013" cy="771525"/>
          </a:xfrm>
        </p:grpSpPr>
        <p:sp>
          <p:nvSpPr>
            <p:cNvPr id="9237" name="任意多边形 334"/>
            <p:cNvSpPr>
              <a:spLocks noChangeArrowheads="1"/>
            </p:cNvSpPr>
            <p:nvPr/>
          </p:nvSpPr>
          <p:spPr bwMode="auto">
            <a:xfrm>
              <a:off x="6968770" y="305742"/>
              <a:ext cx="2283180" cy="659458"/>
            </a:xfrm>
            <a:custGeom>
              <a:avLst/>
              <a:gdLst>
                <a:gd name="T0" fmla="*/ 10987 w 4492334"/>
                <a:gd name="T1" fmla="*/ 0 h 1296950"/>
                <a:gd name="T2" fmla="*/ 4492334 w 4492334"/>
                <a:gd name="T3" fmla="*/ 1296950 h 1296950"/>
                <a:gd name="T4" fmla="*/ 0 w 4492334"/>
                <a:gd name="T5" fmla="*/ 74936 h 1296950"/>
                <a:gd name="T6" fmla="*/ 10987 w 4492334"/>
                <a:gd name="T7" fmla="*/ 0 h 1296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92334"/>
                <a:gd name="T13" fmla="*/ 0 h 1296950"/>
                <a:gd name="T14" fmla="*/ 4492334 w 4492334"/>
                <a:gd name="T15" fmla="*/ 1296950 h 1296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92334" h="1296950">
                  <a:moveTo>
                    <a:pt x="10987" y="0"/>
                  </a:moveTo>
                  <a:cubicBezTo>
                    <a:pt x="1685146" y="123265"/>
                    <a:pt x="3208140" y="555121"/>
                    <a:pt x="4492334" y="1296950"/>
                  </a:cubicBezTo>
                  <a:cubicBezTo>
                    <a:pt x="3126992" y="583703"/>
                    <a:pt x="1604683" y="173548"/>
                    <a:pt x="0" y="74936"/>
                  </a:cubicBezTo>
                  <a:lnTo>
                    <a:pt x="109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grpSp>
          <p:nvGrpSpPr>
            <p:cNvPr id="9238" name="Group 9"/>
            <p:cNvGrpSpPr>
              <a:grpSpLocks/>
            </p:cNvGrpSpPr>
            <p:nvPr/>
          </p:nvGrpSpPr>
          <p:grpSpPr bwMode="auto">
            <a:xfrm rot="15073268" flipH="1" flipV="1">
              <a:off x="6734130" y="198482"/>
              <a:ext cx="280176" cy="270562"/>
              <a:chOff x="0" y="0"/>
              <a:chExt cx="2652289" cy="2562439"/>
            </a:xfrm>
          </p:grpSpPr>
          <p:sp>
            <p:nvSpPr>
              <p:cNvPr id="9239" name="任意多边形 336"/>
              <p:cNvSpPr>
                <a:spLocks noChangeArrowheads="1"/>
              </p:cNvSpPr>
              <p:nvPr/>
            </p:nvSpPr>
            <p:spPr bwMode="auto">
              <a:xfrm>
                <a:off x="662461" y="518161"/>
                <a:ext cx="888738" cy="2044278"/>
              </a:xfrm>
              <a:custGeom>
                <a:avLst/>
                <a:gdLst>
                  <a:gd name="T0" fmla="*/ 747768 w 888738"/>
                  <a:gd name="T1" fmla="*/ 0 h 2044278"/>
                  <a:gd name="T2" fmla="*/ 54348 w 888738"/>
                  <a:gd name="T3" fmla="*/ 1699260 h 2044278"/>
                  <a:gd name="T4" fmla="*/ 282948 w 888738"/>
                  <a:gd name="T5" fmla="*/ 1764030 h 2044278"/>
                  <a:gd name="T6" fmla="*/ 888738 w 888738"/>
                  <a:gd name="T7" fmla="*/ 49530 h 2044278"/>
                  <a:gd name="T8" fmla="*/ 747768 w 888738"/>
                  <a:gd name="T9" fmla="*/ 0 h 2044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8738"/>
                  <a:gd name="T16" fmla="*/ 0 h 2044278"/>
                  <a:gd name="T17" fmla="*/ 888738 w 888738"/>
                  <a:gd name="T18" fmla="*/ 2044278 h 2044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8738" h="2044278">
                    <a:moveTo>
                      <a:pt x="747768" y="0"/>
                    </a:moveTo>
                    <a:lnTo>
                      <a:pt x="54348" y="1699260"/>
                    </a:lnTo>
                    <a:cubicBezTo>
                      <a:pt x="-71382" y="1995170"/>
                      <a:pt x="27678" y="2268220"/>
                      <a:pt x="282948" y="1764030"/>
                    </a:cubicBezTo>
                    <a:lnTo>
                      <a:pt x="888738" y="49530"/>
                    </a:lnTo>
                    <a:lnTo>
                      <a:pt x="747768" y="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0" name="任意多边形 337"/>
              <p:cNvSpPr>
                <a:spLocks noChangeArrowheads="1"/>
              </p:cNvSpPr>
              <p:nvPr/>
            </p:nvSpPr>
            <p:spPr bwMode="auto">
              <a:xfrm>
                <a:off x="1025419" y="1390650"/>
                <a:ext cx="1626870" cy="640080"/>
              </a:xfrm>
              <a:custGeom>
                <a:avLst/>
                <a:gdLst>
                  <a:gd name="T0" fmla="*/ 220980 w 1626870"/>
                  <a:gd name="T1" fmla="*/ 15240 h 640080"/>
                  <a:gd name="T2" fmla="*/ 1626870 w 1626870"/>
                  <a:gd name="T3" fmla="*/ 0 h 640080"/>
                  <a:gd name="T4" fmla="*/ 1588770 w 1626870"/>
                  <a:gd name="T5" fmla="*/ 125730 h 640080"/>
                  <a:gd name="T6" fmla="*/ 0 w 1626870"/>
                  <a:gd name="T7" fmla="*/ 640080 h 640080"/>
                  <a:gd name="T8" fmla="*/ 220980 w 1626870"/>
                  <a:gd name="T9" fmla="*/ 15240 h 6400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6870"/>
                  <a:gd name="T16" fmla="*/ 0 h 640080"/>
                  <a:gd name="T17" fmla="*/ 1626870 w 1626870"/>
                  <a:gd name="T18" fmla="*/ 640080 h 6400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6870" h="640080">
                    <a:moveTo>
                      <a:pt x="220980" y="15240"/>
                    </a:moveTo>
                    <a:lnTo>
                      <a:pt x="1626870" y="0"/>
                    </a:lnTo>
                    <a:lnTo>
                      <a:pt x="1588770" y="125730"/>
                    </a:lnTo>
                    <a:lnTo>
                      <a:pt x="0" y="640080"/>
                    </a:lnTo>
                    <a:lnTo>
                      <a:pt x="220980" y="1524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1" name="任意多边形 338"/>
              <p:cNvSpPr>
                <a:spLocks noChangeArrowheads="1"/>
              </p:cNvSpPr>
              <p:nvPr/>
            </p:nvSpPr>
            <p:spPr bwMode="auto">
              <a:xfrm>
                <a:off x="0" y="357748"/>
                <a:ext cx="1078230" cy="1611630"/>
              </a:xfrm>
              <a:custGeom>
                <a:avLst/>
                <a:gdLst>
                  <a:gd name="T0" fmla="*/ 1078230 w 1078230"/>
                  <a:gd name="T1" fmla="*/ 998220 h 1611630"/>
                  <a:gd name="T2" fmla="*/ 53340 w 1078230"/>
                  <a:gd name="T3" fmla="*/ 0 h 1611630"/>
                  <a:gd name="T4" fmla="*/ 0 w 1078230"/>
                  <a:gd name="T5" fmla="*/ 121920 h 1611630"/>
                  <a:gd name="T6" fmla="*/ 834390 w 1078230"/>
                  <a:gd name="T7" fmla="*/ 1611630 h 1611630"/>
                  <a:gd name="T8" fmla="*/ 1078230 w 1078230"/>
                  <a:gd name="T9" fmla="*/ 998220 h 1611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8230"/>
                  <a:gd name="T16" fmla="*/ 0 h 1611630"/>
                  <a:gd name="T17" fmla="*/ 1078230 w 1078230"/>
                  <a:gd name="T18" fmla="*/ 1611630 h 16116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8230" h="1611630">
                    <a:moveTo>
                      <a:pt x="1078230" y="998220"/>
                    </a:moveTo>
                    <a:lnTo>
                      <a:pt x="53340" y="0"/>
                    </a:lnTo>
                    <a:lnTo>
                      <a:pt x="0" y="121920"/>
                    </a:lnTo>
                    <a:lnTo>
                      <a:pt x="834390" y="1611630"/>
                    </a:lnTo>
                    <a:lnTo>
                      <a:pt x="1078230" y="99822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2" name="任意多边形 339"/>
              <p:cNvSpPr>
                <a:spLocks noChangeArrowheads="1"/>
              </p:cNvSpPr>
              <p:nvPr/>
            </p:nvSpPr>
            <p:spPr bwMode="auto">
              <a:xfrm>
                <a:off x="1063519" y="0"/>
                <a:ext cx="457200" cy="624840"/>
              </a:xfrm>
              <a:custGeom>
                <a:avLst/>
                <a:gdLst>
                  <a:gd name="T0" fmla="*/ 76200 w 457200"/>
                  <a:gd name="T1" fmla="*/ 0 h 624840"/>
                  <a:gd name="T2" fmla="*/ 0 w 457200"/>
                  <a:gd name="T3" fmla="*/ 137160 h 624840"/>
                  <a:gd name="T4" fmla="*/ 396240 w 457200"/>
                  <a:gd name="T5" fmla="*/ 624840 h 624840"/>
                  <a:gd name="T6" fmla="*/ 457200 w 457200"/>
                  <a:gd name="T7" fmla="*/ 396240 h 624840"/>
                  <a:gd name="T8" fmla="*/ 76200 w 457200"/>
                  <a:gd name="T9" fmla="*/ 0 h 6248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0"/>
                  <a:gd name="T16" fmla="*/ 0 h 624840"/>
                  <a:gd name="T17" fmla="*/ 457200 w 457200"/>
                  <a:gd name="T18" fmla="*/ 624840 h 6248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0" h="624840">
                    <a:moveTo>
                      <a:pt x="76200" y="0"/>
                    </a:moveTo>
                    <a:lnTo>
                      <a:pt x="0" y="137160"/>
                    </a:lnTo>
                    <a:lnTo>
                      <a:pt x="396240" y="624840"/>
                    </a:lnTo>
                    <a:lnTo>
                      <a:pt x="457200" y="39624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3" name="任意多边形 340"/>
              <p:cNvSpPr>
                <a:spLocks noChangeArrowheads="1"/>
              </p:cNvSpPr>
              <p:nvPr/>
            </p:nvSpPr>
            <p:spPr bwMode="auto">
              <a:xfrm>
                <a:off x="1455949" y="377190"/>
                <a:ext cx="613410" cy="251460"/>
              </a:xfrm>
              <a:custGeom>
                <a:avLst/>
                <a:gdLst>
                  <a:gd name="T0" fmla="*/ 0 w 613410"/>
                  <a:gd name="T1" fmla="*/ 251460 h 251460"/>
                  <a:gd name="T2" fmla="*/ 68580 w 613410"/>
                  <a:gd name="T3" fmla="*/ 19050 h 251460"/>
                  <a:gd name="T4" fmla="*/ 613410 w 613410"/>
                  <a:gd name="T5" fmla="*/ 0 h 251460"/>
                  <a:gd name="T6" fmla="*/ 560070 w 613410"/>
                  <a:gd name="T7" fmla="*/ 148590 h 251460"/>
                  <a:gd name="T8" fmla="*/ 0 w 613410"/>
                  <a:gd name="T9" fmla="*/ 251460 h 2514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3410"/>
                  <a:gd name="T16" fmla="*/ 0 h 251460"/>
                  <a:gd name="T17" fmla="*/ 613410 w 613410"/>
                  <a:gd name="T18" fmla="*/ 251460 h 2514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3410" h="251460">
                    <a:moveTo>
                      <a:pt x="0" y="251460"/>
                    </a:moveTo>
                    <a:lnTo>
                      <a:pt x="68580" y="19050"/>
                    </a:lnTo>
                    <a:lnTo>
                      <a:pt x="613410" y="0"/>
                    </a:lnTo>
                    <a:lnTo>
                      <a:pt x="560070" y="148590"/>
                    </a:lnTo>
                    <a:lnTo>
                      <a:pt x="0" y="25146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4" name="矩形 341"/>
              <p:cNvSpPr>
                <a:spLocks noChangeArrowheads="1"/>
              </p:cNvSpPr>
              <p:nvPr/>
            </p:nvSpPr>
            <p:spPr bwMode="auto">
              <a:xfrm rot="2551044">
                <a:off x="337150" y="985957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5" name="矩形 342"/>
              <p:cNvSpPr>
                <a:spLocks noChangeArrowheads="1"/>
              </p:cNvSpPr>
              <p:nvPr/>
            </p:nvSpPr>
            <p:spPr bwMode="auto">
              <a:xfrm rot="2551044">
                <a:off x="562288" y="1404731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6" name="矩形 343"/>
              <p:cNvSpPr>
                <a:spLocks noChangeArrowheads="1"/>
              </p:cNvSpPr>
              <p:nvPr/>
            </p:nvSpPr>
            <p:spPr bwMode="auto">
              <a:xfrm rot="1048279">
                <a:off x="1371864" y="1720123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7" name="矩形 344"/>
              <p:cNvSpPr>
                <a:spLocks noChangeArrowheads="1"/>
              </p:cNvSpPr>
              <p:nvPr/>
            </p:nvSpPr>
            <p:spPr bwMode="auto">
              <a:xfrm rot="1048279">
                <a:off x="1779351" y="1563994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8" name="任意多边形 345"/>
              <p:cNvSpPr>
                <a:spLocks noChangeArrowheads="1"/>
              </p:cNvSpPr>
              <p:nvPr/>
            </p:nvSpPr>
            <p:spPr bwMode="auto">
              <a:xfrm>
                <a:off x="710554" y="358513"/>
                <a:ext cx="846267" cy="2030007"/>
              </a:xfrm>
              <a:custGeom>
                <a:avLst/>
                <a:gdLst>
                  <a:gd name="T0" fmla="*/ 747714 w 846267"/>
                  <a:gd name="T1" fmla="*/ 0 h 2030007"/>
                  <a:gd name="T2" fmla="*/ 846267 w 846267"/>
                  <a:gd name="T3" fmla="*/ 34627 h 2030007"/>
                  <a:gd name="T4" fmla="*/ 24639 w 846267"/>
                  <a:gd name="T5" fmla="*/ 2030007 h 2030007"/>
                  <a:gd name="T6" fmla="*/ 54294 w 846267"/>
                  <a:gd name="T7" fmla="*/ 1699260 h 2030007"/>
                  <a:gd name="T8" fmla="*/ 747714 w 846267"/>
                  <a:gd name="T9" fmla="*/ 0 h 2030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6267"/>
                  <a:gd name="T16" fmla="*/ 0 h 2030007"/>
                  <a:gd name="T17" fmla="*/ 846267 w 846267"/>
                  <a:gd name="T18" fmla="*/ 2030007 h 20300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6267" h="2030007">
                    <a:moveTo>
                      <a:pt x="747714" y="0"/>
                    </a:moveTo>
                    <a:lnTo>
                      <a:pt x="846267" y="34627"/>
                    </a:lnTo>
                    <a:lnTo>
                      <a:pt x="24639" y="2030007"/>
                    </a:lnTo>
                    <a:cubicBezTo>
                      <a:pt x="-15084" y="1986304"/>
                      <a:pt x="-7875" y="1845577"/>
                      <a:pt x="54294" y="1699260"/>
                    </a:cubicBezTo>
                    <a:lnTo>
                      <a:pt x="747714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224" name="任意多边形 346"/>
          <p:cNvSpPr>
            <a:spLocks noChangeArrowheads="1"/>
          </p:cNvSpPr>
          <p:nvPr/>
        </p:nvSpPr>
        <p:spPr bwMode="auto">
          <a:xfrm>
            <a:off x="5895975" y="603250"/>
            <a:ext cx="865188" cy="298450"/>
          </a:xfrm>
          <a:custGeom>
            <a:avLst/>
            <a:gdLst>
              <a:gd name="T0" fmla="*/ 21305 w 1483473"/>
              <a:gd name="T1" fmla="*/ 168654 h 513674"/>
              <a:gd name="T2" fmla="*/ 69156 w 1483473"/>
              <a:gd name="T3" fmla="*/ 59430 h 513674"/>
              <a:gd name="T4" fmla="*/ 193567 w 1483473"/>
              <a:gd name="T5" fmla="*/ 35685 h 513674"/>
              <a:gd name="T6" fmla="*/ 332332 w 1483473"/>
              <a:gd name="T7" fmla="*/ 73676 h 513674"/>
              <a:gd name="T8" fmla="*/ 504593 w 1483473"/>
              <a:gd name="T9" fmla="*/ 173403 h 513674"/>
              <a:gd name="T10" fmla="*/ 21305 w 1483473"/>
              <a:gd name="T11" fmla="*/ 16865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5" name="矩形 350"/>
          <p:cNvSpPr>
            <a:spLocks noChangeArrowheads="1"/>
          </p:cNvSpPr>
          <p:nvPr/>
        </p:nvSpPr>
        <p:spPr bwMode="auto">
          <a:xfrm>
            <a:off x="250825" y="176213"/>
            <a:ext cx="6049295" cy="668337"/>
          </a:xfrm>
          <a:prstGeom prst="rect">
            <a:avLst/>
          </a:prstGeom>
          <a:solidFill>
            <a:srgbClr val="098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92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549775"/>
            <a:ext cx="91805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标题 2"/>
          <p:cNvSpPr>
            <a:spLocks noGrp="1" noChangeArrowheads="1"/>
          </p:cNvSpPr>
          <p:nvPr>
            <p:ph type="title" idx="4294967295"/>
          </p:nvPr>
        </p:nvSpPr>
        <p:spPr>
          <a:xfrm>
            <a:off x="457199" y="225425"/>
            <a:ext cx="5770915" cy="546100"/>
          </a:xfrm>
        </p:spPr>
        <p:txBody>
          <a:bodyPr/>
          <a:lstStyle/>
          <a:p>
            <a:pPr marL="0" indent="0" algn="l" eaLnBrk="1" hangingPunct="1"/>
            <a:r>
              <a:rPr lang="zh-TW" altLang="en-US" sz="2000" kern="0" dirty="0">
                <a:solidFill>
                  <a:schemeClr val="bg1"/>
                </a:solidFill>
                <a:sym typeface="微软雅黑" panose="020B0503020204020204" pitchFamily="34" charset="-122"/>
              </a:rPr>
              <a:t>進出口商</a:t>
            </a:r>
            <a:r>
              <a:rPr lang="en-US" altLang="zh-TW" sz="2000" dirty="0">
                <a:solidFill>
                  <a:schemeClr val="bg1"/>
                </a:solidFill>
                <a:sym typeface="微软雅黑" panose="020B0503020204020204" pitchFamily="34" charset="-122"/>
              </a:rPr>
              <a:t>-</a:t>
            </a:r>
            <a:r>
              <a:rPr lang="zh-TW" altLang="en-US" sz="2000" dirty="0">
                <a:solidFill>
                  <a:srgbClr val="CCFF66"/>
                </a:solidFill>
                <a:sym typeface="微软雅黑" panose="020B0503020204020204" pitchFamily="34" charset="-122"/>
              </a:rPr>
              <a:t>進出口商整合需求查詢雲</a:t>
            </a:r>
            <a:r>
              <a:rPr lang="zh-TW" altLang="en-US" sz="2000" dirty="0" smtClean="0">
                <a:solidFill>
                  <a:srgbClr val="CCFF66"/>
                </a:solidFill>
                <a:sym typeface="微软雅黑" panose="020B0503020204020204" pitchFamily="34" charset="-122"/>
              </a:rPr>
              <a:t>服務功能介紹</a:t>
            </a:r>
            <a:endParaRPr lang="zh-CN" altLang="zh-CN" dirty="0">
              <a:solidFill>
                <a:srgbClr val="CCFF66"/>
              </a:solidFill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xmlns="" id="{13D8A408-B622-0D95-50B2-6067CBF3833D}"/>
              </a:ext>
            </a:extLst>
          </p:cNvPr>
          <p:cNvSpPr/>
          <p:nvPr/>
        </p:nvSpPr>
        <p:spPr bwMode="auto">
          <a:xfrm>
            <a:off x="576000" y="1259970"/>
            <a:ext cx="504035" cy="504035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10E30BF0-F6C0-7044-B9F2-7C97C1D75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26" t="34296" r="17715" b="19511"/>
          <a:stretch/>
        </p:blipFill>
        <p:spPr>
          <a:xfrm>
            <a:off x="221703" y="814470"/>
            <a:ext cx="8643435" cy="415281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A1AB1530-6E06-E20B-CB4C-15097C7C7B4F}"/>
              </a:ext>
            </a:extLst>
          </p:cNvPr>
          <p:cNvSpPr txBox="1"/>
          <p:nvPr/>
        </p:nvSpPr>
        <p:spPr>
          <a:xfrm>
            <a:off x="8818419" y="4871817"/>
            <a:ext cx="3010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4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043409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349"/>
          <p:cNvSpPr>
            <a:spLocks noChangeArrowheads="1"/>
          </p:cNvSpPr>
          <p:nvPr/>
        </p:nvSpPr>
        <p:spPr bwMode="auto">
          <a:xfrm>
            <a:off x="0" y="1587"/>
            <a:ext cx="9144000" cy="5141913"/>
          </a:xfrm>
          <a:prstGeom prst="rect">
            <a:avLst/>
          </a:prstGeom>
          <a:gradFill rotWithShape="1">
            <a:gsLst>
              <a:gs pos="0">
                <a:srgbClr val="D3ECF5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0" name="矩形 347"/>
          <p:cNvSpPr>
            <a:spLocks noChangeArrowheads="1"/>
          </p:cNvSpPr>
          <p:nvPr/>
        </p:nvSpPr>
        <p:spPr bwMode="auto">
          <a:xfrm>
            <a:off x="0" y="339725"/>
            <a:ext cx="593725" cy="668338"/>
          </a:xfrm>
          <a:prstGeom prst="rect">
            <a:avLst/>
          </a:prstGeom>
          <a:solidFill>
            <a:srgbClr val="0878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1" name="矩形 78"/>
          <p:cNvSpPr>
            <a:spLocks noChangeArrowheads="1"/>
          </p:cNvSpPr>
          <p:nvPr/>
        </p:nvSpPr>
        <p:spPr bwMode="auto">
          <a:xfrm>
            <a:off x="250825" y="176213"/>
            <a:ext cx="342900" cy="830262"/>
          </a:xfrm>
          <a:custGeom>
            <a:avLst/>
            <a:gdLst>
              <a:gd name="T0" fmla="*/ 0 w 341784"/>
              <a:gd name="T1" fmla="*/ 0 h 831469"/>
              <a:gd name="T2" fmla="*/ 332795 w 341784"/>
              <a:gd name="T3" fmla="*/ 159371 h 831469"/>
              <a:gd name="T4" fmla="*/ 344020 w 341784"/>
              <a:gd name="T5" fmla="*/ 829057 h 831469"/>
              <a:gd name="T6" fmla="*/ 3421 w 341784"/>
              <a:gd name="T7" fmla="*/ 669755 h 831469"/>
              <a:gd name="T8" fmla="*/ 0 w 341784"/>
              <a:gd name="T9" fmla="*/ 0 h 831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784"/>
              <a:gd name="T16" fmla="*/ 0 h 831469"/>
              <a:gd name="T17" fmla="*/ 341784 w 341784"/>
              <a:gd name="T18" fmla="*/ 831469 h 8314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784" h="831469">
                <a:moveTo>
                  <a:pt x="0" y="0"/>
                </a:moveTo>
                <a:lnTo>
                  <a:pt x="330632" y="159835"/>
                </a:lnTo>
                <a:lnTo>
                  <a:pt x="341784" y="831469"/>
                </a:lnTo>
                <a:lnTo>
                  <a:pt x="3399" y="671704"/>
                </a:lnTo>
                <a:lnTo>
                  <a:pt x="0" y="0"/>
                </a:lnTo>
                <a:close/>
              </a:path>
            </a:pathLst>
          </a:cu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任意多边形 331"/>
          <p:cNvSpPr>
            <a:spLocks noChangeArrowheads="1"/>
          </p:cNvSpPr>
          <p:nvPr/>
        </p:nvSpPr>
        <p:spPr bwMode="auto">
          <a:xfrm>
            <a:off x="8407400" y="796925"/>
            <a:ext cx="508000" cy="190500"/>
          </a:xfrm>
          <a:custGeom>
            <a:avLst/>
            <a:gdLst>
              <a:gd name="T0" fmla="*/ 7345 w 1483473"/>
              <a:gd name="T1" fmla="*/ 68714 h 513674"/>
              <a:gd name="T2" fmla="*/ 23841 w 1483473"/>
              <a:gd name="T3" fmla="*/ 24213 h 513674"/>
              <a:gd name="T4" fmla="*/ 66732 w 1483473"/>
              <a:gd name="T5" fmla="*/ 14539 h 513674"/>
              <a:gd name="T6" fmla="*/ 114572 w 1483473"/>
              <a:gd name="T7" fmla="*/ 30018 h 513674"/>
              <a:gd name="T8" fmla="*/ 173959 w 1483473"/>
              <a:gd name="T9" fmla="*/ 70648 h 513674"/>
              <a:gd name="T10" fmla="*/ 7345 w 1483473"/>
              <a:gd name="T11" fmla="*/ 6871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3FE5ADD1-9410-9D8F-F2E7-76F33ABFD9D3}"/>
              </a:ext>
            </a:extLst>
          </p:cNvPr>
          <p:cNvGrpSpPr/>
          <p:nvPr/>
        </p:nvGrpSpPr>
        <p:grpSpPr>
          <a:xfrm>
            <a:off x="6738937" y="193675"/>
            <a:ext cx="2513013" cy="771525"/>
            <a:chOff x="6738937" y="193675"/>
            <a:chExt cx="2513013" cy="771525"/>
          </a:xfrm>
        </p:grpSpPr>
        <p:sp>
          <p:nvSpPr>
            <p:cNvPr id="9237" name="任意多边形 334"/>
            <p:cNvSpPr>
              <a:spLocks noChangeArrowheads="1"/>
            </p:cNvSpPr>
            <p:nvPr/>
          </p:nvSpPr>
          <p:spPr bwMode="auto">
            <a:xfrm>
              <a:off x="6968770" y="305742"/>
              <a:ext cx="2283180" cy="659458"/>
            </a:xfrm>
            <a:custGeom>
              <a:avLst/>
              <a:gdLst>
                <a:gd name="T0" fmla="*/ 10987 w 4492334"/>
                <a:gd name="T1" fmla="*/ 0 h 1296950"/>
                <a:gd name="T2" fmla="*/ 4492334 w 4492334"/>
                <a:gd name="T3" fmla="*/ 1296950 h 1296950"/>
                <a:gd name="T4" fmla="*/ 0 w 4492334"/>
                <a:gd name="T5" fmla="*/ 74936 h 1296950"/>
                <a:gd name="T6" fmla="*/ 10987 w 4492334"/>
                <a:gd name="T7" fmla="*/ 0 h 1296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92334"/>
                <a:gd name="T13" fmla="*/ 0 h 1296950"/>
                <a:gd name="T14" fmla="*/ 4492334 w 4492334"/>
                <a:gd name="T15" fmla="*/ 1296950 h 1296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92334" h="1296950">
                  <a:moveTo>
                    <a:pt x="10987" y="0"/>
                  </a:moveTo>
                  <a:cubicBezTo>
                    <a:pt x="1685146" y="123265"/>
                    <a:pt x="3208140" y="555121"/>
                    <a:pt x="4492334" y="1296950"/>
                  </a:cubicBezTo>
                  <a:cubicBezTo>
                    <a:pt x="3126992" y="583703"/>
                    <a:pt x="1604683" y="173548"/>
                    <a:pt x="0" y="74936"/>
                  </a:cubicBezTo>
                  <a:lnTo>
                    <a:pt x="109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grpSp>
          <p:nvGrpSpPr>
            <p:cNvPr id="9238" name="Group 9"/>
            <p:cNvGrpSpPr>
              <a:grpSpLocks/>
            </p:cNvGrpSpPr>
            <p:nvPr/>
          </p:nvGrpSpPr>
          <p:grpSpPr bwMode="auto">
            <a:xfrm rot="15073268" flipH="1" flipV="1">
              <a:off x="6734130" y="198482"/>
              <a:ext cx="280176" cy="270562"/>
              <a:chOff x="0" y="0"/>
              <a:chExt cx="2652289" cy="2562439"/>
            </a:xfrm>
          </p:grpSpPr>
          <p:sp>
            <p:nvSpPr>
              <p:cNvPr id="9239" name="任意多边形 336"/>
              <p:cNvSpPr>
                <a:spLocks noChangeArrowheads="1"/>
              </p:cNvSpPr>
              <p:nvPr/>
            </p:nvSpPr>
            <p:spPr bwMode="auto">
              <a:xfrm>
                <a:off x="662461" y="518161"/>
                <a:ext cx="888738" cy="2044278"/>
              </a:xfrm>
              <a:custGeom>
                <a:avLst/>
                <a:gdLst>
                  <a:gd name="T0" fmla="*/ 747768 w 888738"/>
                  <a:gd name="T1" fmla="*/ 0 h 2044278"/>
                  <a:gd name="T2" fmla="*/ 54348 w 888738"/>
                  <a:gd name="T3" fmla="*/ 1699260 h 2044278"/>
                  <a:gd name="T4" fmla="*/ 282948 w 888738"/>
                  <a:gd name="T5" fmla="*/ 1764030 h 2044278"/>
                  <a:gd name="T6" fmla="*/ 888738 w 888738"/>
                  <a:gd name="T7" fmla="*/ 49530 h 2044278"/>
                  <a:gd name="T8" fmla="*/ 747768 w 888738"/>
                  <a:gd name="T9" fmla="*/ 0 h 2044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8738"/>
                  <a:gd name="T16" fmla="*/ 0 h 2044278"/>
                  <a:gd name="T17" fmla="*/ 888738 w 888738"/>
                  <a:gd name="T18" fmla="*/ 2044278 h 2044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8738" h="2044278">
                    <a:moveTo>
                      <a:pt x="747768" y="0"/>
                    </a:moveTo>
                    <a:lnTo>
                      <a:pt x="54348" y="1699260"/>
                    </a:lnTo>
                    <a:cubicBezTo>
                      <a:pt x="-71382" y="1995170"/>
                      <a:pt x="27678" y="2268220"/>
                      <a:pt x="282948" y="1764030"/>
                    </a:cubicBezTo>
                    <a:lnTo>
                      <a:pt x="888738" y="49530"/>
                    </a:lnTo>
                    <a:lnTo>
                      <a:pt x="747768" y="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0" name="任意多边形 337"/>
              <p:cNvSpPr>
                <a:spLocks noChangeArrowheads="1"/>
              </p:cNvSpPr>
              <p:nvPr/>
            </p:nvSpPr>
            <p:spPr bwMode="auto">
              <a:xfrm>
                <a:off x="1025419" y="1390650"/>
                <a:ext cx="1626870" cy="640080"/>
              </a:xfrm>
              <a:custGeom>
                <a:avLst/>
                <a:gdLst>
                  <a:gd name="T0" fmla="*/ 220980 w 1626870"/>
                  <a:gd name="T1" fmla="*/ 15240 h 640080"/>
                  <a:gd name="T2" fmla="*/ 1626870 w 1626870"/>
                  <a:gd name="T3" fmla="*/ 0 h 640080"/>
                  <a:gd name="T4" fmla="*/ 1588770 w 1626870"/>
                  <a:gd name="T5" fmla="*/ 125730 h 640080"/>
                  <a:gd name="T6" fmla="*/ 0 w 1626870"/>
                  <a:gd name="T7" fmla="*/ 640080 h 640080"/>
                  <a:gd name="T8" fmla="*/ 220980 w 1626870"/>
                  <a:gd name="T9" fmla="*/ 15240 h 6400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6870"/>
                  <a:gd name="T16" fmla="*/ 0 h 640080"/>
                  <a:gd name="T17" fmla="*/ 1626870 w 1626870"/>
                  <a:gd name="T18" fmla="*/ 640080 h 6400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6870" h="640080">
                    <a:moveTo>
                      <a:pt x="220980" y="15240"/>
                    </a:moveTo>
                    <a:lnTo>
                      <a:pt x="1626870" y="0"/>
                    </a:lnTo>
                    <a:lnTo>
                      <a:pt x="1588770" y="125730"/>
                    </a:lnTo>
                    <a:lnTo>
                      <a:pt x="0" y="640080"/>
                    </a:lnTo>
                    <a:lnTo>
                      <a:pt x="220980" y="1524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1" name="任意多边形 338"/>
              <p:cNvSpPr>
                <a:spLocks noChangeArrowheads="1"/>
              </p:cNvSpPr>
              <p:nvPr/>
            </p:nvSpPr>
            <p:spPr bwMode="auto">
              <a:xfrm>
                <a:off x="0" y="357748"/>
                <a:ext cx="1078230" cy="1611630"/>
              </a:xfrm>
              <a:custGeom>
                <a:avLst/>
                <a:gdLst>
                  <a:gd name="T0" fmla="*/ 1078230 w 1078230"/>
                  <a:gd name="T1" fmla="*/ 998220 h 1611630"/>
                  <a:gd name="T2" fmla="*/ 53340 w 1078230"/>
                  <a:gd name="T3" fmla="*/ 0 h 1611630"/>
                  <a:gd name="T4" fmla="*/ 0 w 1078230"/>
                  <a:gd name="T5" fmla="*/ 121920 h 1611630"/>
                  <a:gd name="T6" fmla="*/ 834390 w 1078230"/>
                  <a:gd name="T7" fmla="*/ 1611630 h 1611630"/>
                  <a:gd name="T8" fmla="*/ 1078230 w 1078230"/>
                  <a:gd name="T9" fmla="*/ 998220 h 1611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8230"/>
                  <a:gd name="T16" fmla="*/ 0 h 1611630"/>
                  <a:gd name="T17" fmla="*/ 1078230 w 1078230"/>
                  <a:gd name="T18" fmla="*/ 1611630 h 16116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8230" h="1611630">
                    <a:moveTo>
                      <a:pt x="1078230" y="998220"/>
                    </a:moveTo>
                    <a:lnTo>
                      <a:pt x="53340" y="0"/>
                    </a:lnTo>
                    <a:lnTo>
                      <a:pt x="0" y="121920"/>
                    </a:lnTo>
                    <a:lnTo>
                      <a:pt x="834390" y="1611630"/>
                    </a:lnTo>
                    <a:lnTo>
                      <a:pt x="1078230" y="99822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2" name="任意多边形 339"/>
              <p:cNvSpPr>
                <a:spLocks noChangeArrowheads="1"/>
              </p:cNvSpPr>
              <p:nvPr/>
            </p:nvSpPr>
            <p:spPr bwMode="auto">
              <a:xfrm>
                <a:off x="1063519" y="0"/>
                <a:ext cx="457200" cy="624840"/>
              </a:xfrm>
              <a:custGeom>
                <a:avLst/>
                <a:gdLst>
                  <a:gd name="T0" fmla="*/ 76200 w 457200"/>
                  <a:gd name="T1" fmla="*/ 0 h 624840"/>
                  <a:gd name="T2" fmla="*/ 0 w 457200"/>
                  <a:gd name="T3" fmla="*/ 137160 h 624840"/>
                  <a:gd name="T4" fmla="*/ 396240 w 457200"/>
                  <a:gd name="T5" fmla="*/ 624840 h 624840"/>
                  <a:gd name="T6" fmla="*/ 457200 w 457200"/>
                  <a:gd name="T7" fmla="*/ 396240 h 624840"/>
                  <a:gd name="T8" fmla="*/ 76200 w 457200"/>
                  <a:gd name="T9" fmla="*/ 0 h 6248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0"/>
                  <a:gd name="T16" fmla="*/ 0 h 624840"/>
                  <a:gd name="T17" fmla="*/ 457200 w 457200"/>
                  <a:gd name="T18" fmla="*/ 624840 h 6248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0" h="624840">
                    <a:moveTo>
                      <a:pt x="76200" y="0"/>
                    </a:moveTo>
                    <a:lnTo>
                      <a:pt x="0" y="137160"/>
                    </a:lnTo>
                    <a:lnTo>
                      <a:pt x="396240" y="624840"/>
                    </a:lnTo>
                    <a:lnTo>
                      <a:pt x="457200" y="39624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3" name="任意多边形 340"/>
              <p:cNvSpPr>
                <a:spLocks noChangeArrowheads="1"/>
              </p:cNvSpPr>
              <p:nvPr/>
            </p:nvSpPr>
            <p:spPr bwMode="auto">
              <a:xfrm>
                <a:off x="1455949" y="377190"/>
                <a:ext cx="613410" cy="251460"/>
              </a:xfrm>
              <a:custGeom>
                <a:avLst/>
                <a:gdLst>
                  <a:gd name="T0" fmla="*/ 0 w 613410"/>
                  <a:gd name="T1" fmla="*/ 251460 h 251460"/>
                  <a:gd name="T2" fmla="*/ 68580 w 613410"/>
                  <a:gd name="T3" fmla="*/ 19050 h 251460"/>
                  <a:gd name="T4" fmla="*/ 613410 w 613410"/>
                  <a:gd name="T5" fmla="*/ 0 h 251460"/>
                  <a:gd name="T6" fmla="*/ 560070 w 613410"/>
                  <a:gd name="T7" fmla="*/ 148590 h 251460"/>
                  <a:gd name="T8" fmla="*/ 0 w 613410"/>
                  <a:gd name="T9" fmla="*/ 251460 h 2514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3410"/>
                  <a:gd name="T16" fmla="*/ 0 h 251460"/>
                  <a:gd name="T17" fmla="*/ 613410 w 613410"/>
                  <a:gd name="T18" fmla="*/ 251460 h 2514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3410" h="251460">
                    <a:moveTo>
                      <a:pt x="0" y="251460"/>
                    </a:moveTo>
                    <a:lnTo>
                      <a:pt x="68580" y="19050"/>
                    </a:lnTo>
                    <a:lnTo>
                      <a:pt x="613410" y="0"/>
                    </a:lnTo>
                    <a:lnTo>
                      <a:pt x="560070" y="148590"/>
                    </a:lnTo>
                    <a:lnTo>
                      <a:pt x="0" y="25146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4" name="矩形 341"/>
              <p:cNvSpPr>
                <a:spLocks noChangeArrowheads="1"/>
              </p:cNvSpPr>
              <p:nvPr/>
            </p:nvSpPr>
            <p:spPr bwMode="auto">
              <a:xfrm rot="2551044">
                <a:off x="337150" y="985957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5" name="矩形 342"/>
              <p:cNvSpPr>
                <a:spLocks noChangeArrowheads="1"/>
              </p:cNvSpPr>
              <p:nvPr/>
            </p:nvSpPr>
            <p:spPr bwMode="auto">
              <a:xfrm rot="2551044">
                <a:off x="562288" y="1404731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6" name="矩形 343"/>
              <p:cNvSpPr>
                <a:spLocks noChangeArrowheads="1"/>
              </p:cNvSpPr>
              <p:nvPr/>
            </p:nvSpPr>
            <p:spPr bwMode="auto">
              <a:xfrm rot="1048279">
                <a:off x="1371864" y="1720123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7" name="矩形 344"/>
              <p:cNvSpPr>
                <a:spLocks noChangeArrowheads="1"/>
              </p:cNvSpPr>
              <p:nvPr/>
            </p:nvSpPr>
            <p:spPr bwMode="auto">
              <a:xfrm rot="1048279">
                <a:off x="1779351" y="1563994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8" name="任意多边形 345"/>
              <p:cNvSpPr>
                <a:spLocks noChangeArrowheads="1"/>
              </p:cNvSpPr>
              <p:nvPr/>
            </p:nvSpPr>
            <p:spPr bwMode="auto">
              <a:xfrm>
                <a:off x="710554" y="358513"/>
                <a:ext cx="846267" cy="2030007"/>
              </a:xfrm>
              <a:custGeom>
                <a:avLst/>
                <a:gdLst>
                  <a:gd name="T0" fmla="*/ 747714 w 846267"/>
                  <a:gd name="T1" fmla="*/ 0 h 2030007"/>
                  <a:gd name="T2" fmla="*/ 846267 w 846267"/>
                  <a:gd name="T3" fmla="*/ 34627 h 2030007"/>
                  <a:gd name="T4" fmla="*/ 24639 w 846267"/>
                  <a:gd name="T5" fmla="*/ 2030007 h 2030007"/>
                  <a:gd name="T6" fmla="*/ 54294 w 846267"/>
                  <a:gd name="T7" fmla="*/ 1699260 h 2030007"/>
                  <a:gd name="T8" fmla="*/ 747714 w 846267"/>
                  <a:gd name="T9" fmla="*/ 0 h 2030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6267"/>
                  <a:gd name="T16" fmla="*/ 0 h 2030007"/>
                  <a:gd name="T17" fmla="*/ 846267 w 846267"/>
                  <a:gd name="T18" fmla="*/ 2030007 h 20300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6267" h="2030007">
                    <a:moveTo>
                      <a:pt x="747714" y="0"/>
                    </a:moveTo>
                    <a:lnTo>
                      <a:pt x="846267" y="34627"/>
                    </a:lnTo>
                    <a:lnTo>
                      <a:pt x="24639" y="2030007"/>
                    </a:lnTo>
                    <a:cubicBezTo>
                      <a:pt x="-15084" y="1986304"/>
                      <a:pt x="-7875" y="1845577"/>
                      <a:pt x="54294" y="1699260"/>
                    </a:cubicBezTo>
                    <a:lnTo>
                      <a:pt x="747714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224" name="任意多边形 346"/>
          <p:cNvSpPr>
            <a:spLocks noChangeArrowheads="1"/>
          </p:cNvSpPr>
          <p:nvPr/>
        </p:nvSpPr>
        <p:spPr bwMode="auto">
          <a:xfrm>
            <a:off x="5895975" y="603250"/>
            <a:ext cx="865188" cy="298450"/>
          </a:xfrm>
          <a:custGeom>
            <a:avLst/>
            <a:gdLst>
              <a:gd name="T0" fmla="*/ 21305 w 1483473"/>
              <a:gd name="T1" fmla="*/ 168654 h 513674"/>
              <a:gd name="T2" fmla="*/ 69156 w 1483473"/>
              <a:gd name="T3" fmla="*/ 59430 h 513674"/>
              <a:gd name="T4" fmla="*/ 193567 w 1483473"/>
              <a:gd name="T5" fmla="*/ 35685 h 513674"/>
              <a:gd name="T6" fmla="*/ 332332 w 1483473"/>
              <a:gd name="T7" fmla="*/ 73676 h 513674"/>
              <a:gd name="T8" fmla="*/ 504593 w 1483473"/>
              <a:gd name="T9" fmla="*/ 173403 h 513674"/>
              <a:gd name="T10" fmla="*/ 21305 w 1483473"/>
              <a:gd name="T11" fmla="*/ 16865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5" name="矩形 350"/>
          <p:cNvSpPr>
            <a:spLocks noChangeArrowheads="1"/>
          </p:cNvSpPr>
          <p:nvPr/>
        </p:nvSpPr>
        <p:spPr bwMode="auto">
          <a:xfrm>
            <a:off x="250825" y="176213"/>
            <a:ext cx="6049295" cy="668337"/>
          </a:xfrm>
          <a:prstGeom prst="rect">
            <a:avLst/>
          </a:prstGeom>
          <a:solidFill>
            <a:srgbClr val="098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92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549775"/>
            <a:ext cx="91805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标题 2"/>
          <p:cNvSpPr>
            <a:spLocks noGrp="1" noChangeArrowheads="1"/>
          </p:cNvSpPr>
          <p:nvPr>
            <p:ph type="title" idx="4294967295"/>
          </p:nvPr>
        </p:nvSpPr>
        <p:spPr>
          <a:xfrm>
            <a:off x="457199" y="225425"/>
            <a:ext cx="5770915" cy="546100"/>
          </a:xfrm>
        </p:spPr>
        <p:txBody>
          <a:bodyPr/>
          <a:lstStyle/>
          <a:p>
            <a:pPr marL="0" indent="0" algn="l" eaLnBrk="1" hangingPunct="1"/>
            <a:r>
              <a:rPr lang="zh-TW" altLang="en-US" sz="2000" kern="0" dirty="0">
                <a:solidFill>
                  <a:schemeClr val="bg1"/>
                </a:solidFill>
                <a:sym typeface="微软雅黑" panose="020B0503020204020204" pitchFamily="34" charset="-122"/>
              </a:rPr>
              <a:t>進出口商</a:t>
            </a:r>
            <a:r>
              <a:rPr lang="en-US" altLang="zh-TW" sz="2000" dirty="0">
                <a:solidFill>
                  <a:schemeClr val="bg1"/>
                </a:solidFill>
                <a:sym typeface="微软雅黑" panose="020B0503020204020204" pitchFamily="34" charset="-122"/>
              </a:rPr>
              <a:t>-</a:t>
            </a:r>
            <a:r>
              <a:rPr lang="zh-TW" altLang="en-US" sz="2000" dirty="0">
                <a:solidFill>
                  <a:srgbClr val="CCFF66"/>
                </a:solidFill>
                <a:sym typeface="微软雅黑" panose="020B0503020204020204" pitchFamily="34" charset="-122"/>
              </a:rPr>
              <a:t>查詢通關進</a:t>
            </a:r>
            <a:r>
              <a:rPr lang="zh-TW" altLang="en-US" sz="2000" dirty="0" smtClean="0">
                <a:solidFill>
                  <a:srgbClr val="CCFF66"/>
                </a:solidFill>
                <a:sym typeface="微软雅黑" panose="020B0503020204020204" pitchFamily="34" charset="-122"/>
              </a:rPr>
              <a:t>度系統操作影片</a:t>
            </a:r>
            <a:endParaRPr lang="zh-CN" altLang="zh-CN" dirty="0">
              <a:solidFill>
                <a:srgbClr val="CCFF66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5B2ED9FF-6FB3-1A1B-C232-9BD8237CD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4889" l="9602" r="985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00" y="4443880"/>
            <a:ext cx="1080076" cy="569126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02295F-F08E-B322-A196-D63615DFA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402" y="932575"/>
            <a:ext cx="6993869" cy="4087345"/>
          </a:xfrm>
          <a:prstGeom prst="rect">
            <a:avLst/>
          </a:prstGeom>
          <a:solidFill>
            <a:srgbClr val="098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椭圆 5">
            <a:extLst>
              <a:ext uri="{FF2B5EF4-FFF2-40B4-BE49-F238E27FC236}">
                <a16:creationId xmlns:a16="http://schemas.microsoft.com/office/drawing/2014/main" xmlns="" id="{1F6B49B1-F5C8-DFFC-4C65-A5C463ADB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00" y="1260000"/>
            <a:ext cx="504000" cy="504000"/>
          </a:xfrm>
          <a:prstGeom prst="ellipse">
            <a:avLst/>
          </a:prstGeom>
          <a:solidFill>
            <a:srgbClr val="A50021"/>
          </a:solidFill>
          <a:ln w="0">
            <a:noFill/>
            <a:round/>
            <a:headEnd/>
            <a:tailEnd/>
          </a:ln>
        </p:spPr>
        <p:txBody>
          <a:bodyPr tIns="4680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1600" dirty="0">
                <a:solidFill>
                  <a:schemeClr val="bg1"/>
                </a:solidFill>
                <a:sym typeface="微软雅黑" panose="020B0503020204020204" pitchFamily="34" charset="-122"/>
              </a:rPr>
              <a:t>1</a:t>
            </a:r>
            <a:endParaRPr lang="zh-CN" altLang="en-US" sz="16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xmlns="" id="{13D8A408-B622-0D95-50B2-6067CBF3833D}"/>
              </a:ext>
            </a:extLst>
          </p:cNvPr>
          <p:cNvSpPr/>
          <p:nvPr/>
        </p:nvSpPr>
        <p:spPr bwMode="auto">
          <a:xfrm>
            <a:off x="576000" y="1259970"/>
            <a:ext cx="504035" cy="504035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xmlns="" id="{C68BE738-5E46-B26B-5237-DCA9470A9A6B}"/>
              </a:ext>
            </a:extLst>
          </p:cNvPr>
          <p:cNvGrpSpPr/>
          <p:nvPr/>
        </p:nvGrpSpPr>
        <p:grpSpPr>
          <a:xfrm>
            <a:off x="179695" y="1923705"/>
            <a:ext cx="1296090" cy="1296090"/>
            <a:chOff x="179695" y="1923705"/>
            <a:chExt cx="1296090" cy="1296090"/>
          </a:xfrm>
        </p:grpSpPr>
        <p:sp>
          <p:nvSpPr>
            <p:cNvPr id="16" name="TextBox 4">
              <a:extLst>
                <a:ext uri="{FF2B5EF4-FFF2-40B4-BE49-F238E27FC236}">
                  <a16:creationId xmlns:a16="http://schemas.microsoft.com/office/drawing/2014/main" xmlns="" id="{72E2DD26-67E4-9DB5-FBA6-1301321DD6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695" y="2787765"/>
              <a:ext cx="1296090" cy="432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400">
                  <a:solidFill>
                    <a:srgbClr val="3F3F3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marL="0" indent="0" algn="ctr" eaLnBrk="1" hangingPunct="1">
                <a:lnSpc>
                  <a:spcPct val="120000"/>
                </a:lnSpc>
                <a:buSzPct val="90000"/>
                <a:buNone/>
              </a:pPr>
              <a:r>
                <a:rPr lang="zh-TW" altLang="en-US" sz="1000" dirty="0">
                  <a:solidFill>
                    <a:srgbClr val="C0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通關流程的控管</a:t>
              </a:r>
              <a:endParaRPr lang="en-US" altLang="zh-TW" sz="1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marL="0" indent="0" algn="ctr" eaLnBrk="1" hangingPunct="1">
                <a:lnSpc>
                  <a:spcPct val="120000"/>
                </a:lnSpc>
                <a:buSzPct val="90000"/>
                <a:buNone/>
              </a:pPr>
              <a:endParaRPr lang="en-US" altLang="zh-TW" sz="1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80B4D118-B08C-A838-1F41-5CC08F22E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7715" y="1923705"/>
              <a:ext cx="756000" cy="756000"/>
            </a:xfrm>
            <a:prstGeom prst="rect">
              <a:avLst/>
            </a:prstGeom>
          </p:spPr>
        </p:pic>
      </p:grpSp>
      <p:pic>
        <p:nvPicPr>
          <p:cNvPr id="4" name="螢幕錄製 3">
            <a:hlinkClick r:id="" action="ppaction://media"/>
            <a:extLst>
              <a:ext uri="{FF2B5EF4-FFF2-40B4-BE49-F238E27FC236}">
                <a16:creationId xmlns:a16="http://schemas.microsoft.com/office/drawing/2014/main" xmlns="" id="{59E78B5E-4B8F-8832-44DD-8F158A3871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5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92365" y="950044"/>
            <a:ext cx="6864672" cy="3575350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5B36011B-5AFA-5DE2-40F5-D0FDA0368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71" y="3027529"/>
            <a:ext cx="1575650" cy="80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查看文件由建檔開起</a:t>
            </a:r>
            <a:endParaRPr lang="en-US" altLang="zh-TW" sz="9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zh-TW" altLang="en-US" sz="9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各作業時間點記錄</a:t>
            </a:r>
            <a:endParaRPr lang="en-US" altLang="zh-TW" sz="9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endParaRPr lang="en-US" altLang="zh-TW" sz="9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B0853964-0394-8B72-61FC-5E7801AD9444}"/>
              </a:ext>
            </a:extLst>
          </p:cNvPr>
          <p:cNvSpPr txBox="1"/>
          <p:nvPr/>
        </p:nvSpPr>
        <p:spPr>
          <a:xfrm>
            <a:off x="8818419" y="4871817"/>
            <a:ext cx="3010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5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4763805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349"/>
          <p:cNvSpPr>
            <a:spLocks noChangeArrowheads="1"/>
          </p:cNvSpPr>
          <p:nvPr/>
        </p:nvSpPr>
        <p:spPr bwMode="auto">
          <a:xfrm>
            <a:off x="899745" y="51575"/>
            <a:ext cx="9144000" cy="5141913"/>
          </a:xfrm>
          <a:prstGeom prst="rect">
            <a:avLst/>
          </a:prstGeom>
          <a:gradFill rotWithShape="1">
            <a:gsLst>
              <a:gs pos="0">
                <a:srgbClr val="D3ECF5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 dirty="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0" name="矩形 347"/>
          <p:cNvSpPr>
            <a:spLocks noChangeArrowheads="1"/>
          </p:cNvSpPr>
          <p:nvPr/>
        </p:nvSpPr>
        <p:spPr bwMode="auto">
          <a:xfrm>
            <a:off x="0" y="339725"/>
            <a:ext cx="593725" cy="668338"/>
          </a:xfrm>
          <a:prstGeom prst="rect">
            <a:avLst/>
          </a:prstGeom>
          <a:solidFill>
            <a:srgbClr val="0878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9221" name="矩形 78"/>
          <p:cNvSpPr>
            <a:spLocks noChangeArrowheads="1"/>
          </p:cNvSpPr>
          <p:nvPr/>
        </p:nvSpPr>
        <p:spPr bwMode="auto">
          <a:xfrm>
            <a:off x="250825" y="176213"/>
            <a:ext cx="342900" cy="830262"/>
          </a:xfrm>
          <a:custGeom>
            <a:avLst/>
            <a:gdLst>
              <a:gd name="T0" fmla="*/ 0 w 341784"/>
              <a:gd name="T1" fmla="*/ 0 h 831469"/>
              <a:gd name="T2" fmla="*/ 332795 w 341784"/>
              <a:gd name="T3" fmla="*/ 159371 h 831469"/>
              <a:gd name="T4" fmla="*/ 344020 w 341784"/>
              <a:gd name="T5" fmla="*/ 829057 h 831469"/>
              <a:gd name="T6" fmla="*/ 3421 w 341784"/>
              <a:gd name="T7" fmla="*/ 669755 h 831469"/>
              <a:gd name="T8" fmla="*/ 0 w 341784"/>
              <a:gd name="T9" fmla="*/ 0 h 8314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1784"/>
              <a:gd name="T16" fmla="*/ 0 h 831469"/>
              <a:gd name="T17" fmla="*/ 341784 w 341784"/>
              <a:gd name="T18" fmla="*/ 831469 h 83146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1784" h="831469">
                <a:moveTo>
                  <a:pt x="0" y="0"/>
                </a:moveTo>
                <a:lnTo>
                  <a:pt x="330632" y="159835"/>
                </a:lnTo>
                <a:lnTo>
                  <a:pt x="341784" y="831469"/>
                </a:lnTo>
                <a:lnTo>
                  <a:pt x="3399" y="671704"/>
                </a:lnTo>
                <a:lnTo>
                  <a:pt x="0" y="0"/>
                </a:lnTo>
                <a:close/>
              </a:path>
            </a:pathLst>
          </a:custGeom>
          <a:solidFill>
            <a:srgbClr val="0C0C0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任意多边形 331"/>
          <p:cNvSpPr>
            <a:spLocks noChangeArrowheads="1"/>
          </p:cNvSpPr>
          <p:nvPr/>
        </p:nvSpPr>
        <p:spPr bwMode="auto">
          <a:xfrm>
            <a:off x="8407400" y="796925"/>
            <a:ext cx="508000" cy="190500"/>
          </a:xfrm>
          <a:custGeom>
            <a:avLst/>
            <a:gdLst>
              <a:gd name="T0" fmla="*/ 7345 w 1483473"/>
              <a:gd name="T1" fmla="*/ 68714 h 513674"/>
              <a:gd name="T2" fmla="*/ 23841 w 1483473"/>
              <a:gd name="T3" fmla="*/ 24213 h 513674"/>
              <a:gd name="T4" fmla="*/ 66732 w 1483473"/>
              <a:gd name="T5" fmla="*/ 14539 h 513674"/>
              <a:gd name="T6" fmla="*/ 114572 w 1483473"/>
              <a:gd name="T7" fmla="*/ 30018 h 513674"/>
              <a:gd name="T8" fmla="*/ 173959 w 1483473"/>
              <a:gd name="T9" fmla="*/ 70648 h 513674"/>
              <a:gd name="T10" fmla="*/ 7345 w 1483473"/>
              <a:gd name="T11" fmla="*/ 6871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3FE5ADD1-9410-9D8F-F2E7-76F33ABFD9D3}"/>
              </a:ext>
            </a:extLst>
          </p:cNvPr>
          <p:cNvGrpSpPr/>
          <p:nvPr/>
        </p:nvGrpSpPr>
        <p:grpSpPr>
          <a:xfrm>
            <a:off x="6738937" y="193675"/>
            <a:ext cx="2513013" cy="771525"/>
            <a:chOff x="6738937" y="193675"/>
            <a:chExt cx="2513013" cy="771525"/>
          </a:xfrm>
        </p:grpSpPr>
        <p:sp>
          <p:nvSpPr>
            <p:cNvPr id="9237" name="任意多边形 334"/>
            <p:cNvSpPr>
              <a:spLocks noChangeArrowheads="1"/>
            </p:cNvSpPr>
            <p:nvPr/>
          </p:nvSpPr>
          <p:spPr bwMode="auto">
            <a:xfrm>
              <a:off x="6968770" y="305742"/>
              <a:ext cx="2283180" cy="659458"/>
            </a:xfrm>
            <a:custGeom>
              <a:avLst/>
              <a:gdLst>
                <a:gd name="T0" fmla="*/ 10987 w 4492334"/>
                <a:gd name="T1" fmla="*/ 0 h 1296950"/>
                <a:gd name="T2" fmla="*/ 4492334 w 4492334"/>
                <a:gd name="T3" fmla="*/ 1296950 h 1296950"/>
                <a:gd name="T4" fmla="*/ 0 w 4492334"/>
                <a:gd name="T5" fmla="*/ 74936 h 1296950"/>
                <a:gd name="T6" fmla="*/ 10987 w 4492334"/>
                <a:gd name="T7" fmla="*/ 0 h 12969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92334"/>
                <a:gd name="T13" fmla="*/ 0 h 1296950"/>
                <a:gd name="T14" fmla="*/ 4492334 w 4492334"/>
                <a:gd name="T15" fmla="*/ 1296950 h 12969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92334" h="1296950">
                  <a:moveTo>
                    <a:pt x="10987" y="0"/>
                  </a:moveTo>
                  <a:cubicBezTo>
                    <a:pt x="1685146" y="123265"/>
                    <a:pt x="3208140" y="555121"/>
                    <a:pt x="4492334" y="1296950"/>
                  </a:cubicBezTo>
                  <a:cubicBezTo>
                    <a:pt x="3126992" y="583703"/>
                    <a:pt x="1604683" y="173548"/>
                    <a:pt x="0" y="74936"/>
                  </a:cubicBezTo>
                  <a:lnTo>
                    <a:pt x="109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zh-CN" altLang="en-US"/>
            </a:p>
          </p:txBody>
        </p:sp>
        <p:grpSp>
          <p:nvGrpSpPr>
            <p:cNvPr id="9238" name="Group 9"/>
            <p:cNvGrpSpPr>
              <a:grpSpLocks/>
            </p:cNvGrpSpPr>
            <p:nvPr/>
          </p:nvGrpSpPr>
          <p:grpSpPr bwMode="auto">
            <a:xfrm rot="15073268" flipH="1" flipV="1">
              <a:off x="6734130" y="198482"/>
              <a:ext cx="280176" cy="270562"/>
              <a:chOff x="0" y="0"/>
              <a:chExt cx="2652289" cy="2562439"/>
            </a:xfrm>
          </p:grpSpPr>
          <p:sp>
            <p:nvSpPr>
              <p:cNvPr id="9239" name="任意多边形 336"/>
              <p:cNvSpPr>
                <a:spLocks noChangeArrowheads="1"/>
              </p:cNvSpPr>
              <p:nvPr/>
            </p:nvSpPr>
            <p:spPr bwMode="auto">
              <a:xfrm>
                <a:off x="662461" y="518161"/>
                <a:ext cx="888738" cy="2044278"/>
              </a:xfrm>
              <a:custGeom>
                <a:avLst/>
                <a:gdLst>
                  <a:gd name="T0" fmla="*/ 747768 w 888738"/>
                  <a:gd name="T1" fmla="*/ 0 h 2044278"/>
                  <a:gd name="T2" fmla="*/ 54348 w 888738"/>
                  <a:gd name="T3" fmla="*/ 1699260 h 2044278"/>
                  <a:gd name="T4" fmla="*/ 282948 w 888738"/>
                  <a:gd name="T5" fmla="*/ 1764030 h 2044278"/>
                  <a:gd name="T6" fmla="*/ 888738 w 888738"/>
                  <a:gd name="T7" fmla="*/ 49530 h 2044278"/>
                  <a:gd name="T8" fmla="*/ 747768 w 888738"/>
                  <a:gd name="T9" fmla="*/ 0 h 2044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8738"/>
                  <a:gd name="T16" fmla="*/ 0 h 2044278"/>
                  <a:gd name="T17" fmla="*/ 888738 w 888738"/>
                  <a:gd name="T18" fmla="*/ 2044278 h 2044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8738" h="2044278">
                    <a:moveTo>
                      <a:pt x="747768" y="0"/>
                    </a:moveTo>
                    <a:lnTo>
                      <a:pt x="54348" y="1699260"/>
                    </a:lnTo>
                    <a:cubicBezTo>
                      <a:pt x="-71382" y="1995170"/>
                      <a:pt x="27678" y="2268220"/>
                      <a:pt x="282948" y="1764030"/>
                    </a:cubicBezTo>
                    <a:lnTo>
                      <a:pt x="888738" y="49530"/>
                    </a:lnTo>
                    <a:lnTo>
                      <a:pt x="747768" y="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0" name="任意多边形 337"/>
              <p:cNvSpPr>
                <a:spLocks noChangeArrowheads="1"/>
              </p:cNvSpPr>
              <p:nvPr/>
            </p:nvSpPr>
            <p:spPr bwMode="auto">
              <a:xfrm>
                <a:off x="1025419" y="1390650"/>
                <a:ext cx="1626870" cy="640080"/>
              </a:xfrm>
              <a:custGeom>
                <a:avLst/>
                <a:gdLst>
                  <a:gd name="T0" fmla="*/ 220980 w 1626870"/>
                  <a:gd name="T1" fmla="*/ 15240 h 640080"/>
                  <a:gd name="T2" fmla="*/ 1626870 w 1626870"/>
                  <a:gd name="T3" fmla="*/ 0 h 640080"/>
                  <a:gd name="T4" fmla="*/ 1588770 w 1626870"/>
                  <a:gd name="T5" fmla="*/ 125730 h 640080"/>
                  <a:gd name="T6" fmla="*/ 0 w 1626870"/>
                  <a:gd name="T7" fmla="*/ 640080 h 640080"/>
                  <a:gd name="T8" fmla="*/ 220980 w 1626870"/>
                  <a:gd name="T9" fmla="*/ 15240 h 6400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6870"/>
                  <a:gd name="T16" fmla="*/ 0 h 640080"/>
                  <a:gd name="T17" fmla="*/ 1626870 w 1626870"/>
                  <a:gd name="T18" fmla="*/ 640080 h 6400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6870" h="640080">
                    <a:moveTo>
                      <a:pt x="220980" y="15240"/>
                    </a:moveTo>
                    <a:lnTo>
                      <a:pt x="1626870" y="0"/>
                    </a:lnTo>
                    <a:lnTo>
                      <a:pt x="1588770" y="125730"/>
                    </a:lnTo>
                    <a:lnTo>
                      <a:pt x="0" y="640080"/>
                    </a:lnTo>
                    <a:lnTo>
                      <a:pt x="220980" y="1524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1" name="任意多边形 338"/>
              <p:cNvSpPr>
                <a:spLocks noChangeArrowheads="1"/>
              </p:cNvSpPr>
              <p:nvPr/>
            </p:nvSpPr>
            <p:spPr bwMode="auto">
              <a:xfrm>
                <a:off x="0" y="357748"/>
                <a:ext cx="1078230" cy="1611630"/>
              </a:xfrm>
              <a:custGeom>
                <a:avLst/>
                <a:gdLst>
                  <a:gd name="T0" fmla="*/ 1078230 w 1078230"/>
                  <a:gd name="T1" fmla="*/ 998220 h 1611630"/>
                  <a:gd name="T2" fmla="*/ 53340 w 1078230"/>
                  <a:gd name="T3" fmla="*/ 0 h 1611630"/>
                  <a:gd name="T4" fmla="*/ 0 w 1078230"/>
                  <a:gd name="T5" fmla="*/ 121920 h 1611630"/>
                  <a:gd name="T6" fmla="*/ 834390 w 1078230"/>
                  <a:gd name="T7" fmla="*/ 1611630 h 1611630"/>
                  <a:gd name="T8" fmla="*/ 1078230 w 1078230"/>
                  <a:gd name="T9" fmla="*/ 998220 h 16116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78230"/>
                  <a:gd name="T16" fmla="*/ 0 h 1611630"/>
                  <a:gd name="T17" fmla="*/ 1078230 w 1078230"/>
                  <a:gd name="T18" fmla="*/ 1611630 h 16116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78230" h="1611630">
                    <a:moveTo>
                      <a:pt x="1078230" y="998220"/>
                    </a:moveTo>
                    <a:lnTo>
                      <a:pt x="53340" y="0"/>
                    </a:lnTo>
                    <a:lnTo>
                      <a:pt x="0" y="121920"/>
                    </a:lnTo>
                    <a:lnTo>
                      <a:pt x="834390" y="1611630"/>
                    </a:lnTo>
                    <a:lnTo>
                      <a:pt x="1078230" y="99822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2" name="任意多边形 339"/>
              <p:cNvSpPr>
                <a:spLocks noChangeArrowheads="1"/>
              </p:cNvSpPr>
              <p:nvPr/>
            </p:nvSpPr>
            <p:spPr bwMode="auto">
              <a:xfrm>
                <a:off x="1063519" y="0"/>
                <a:ext cx="457200" cy="624840"/>
              </a:xfrm>
              <a:custGeom>
                <a:avLst/>
                <a:gdLst>
                  <a:gd name="T0" fmla="*/ 76200 w 457200"/>
                  <a:gd name="T1" fmla="*/ 0 h 624840"/>
                  <a:gd name="T2" fmla="*/ 0 w 457200"/>
                  <a:gd name="T3" fmla="*/ 137160 h 624840"/>
                  <a:gd name="T4" fmla="*/ 396240 w 457200"/>
                  <a:gd name="T5" fmla="*/ 624840 h 624840"/>
                  <a:gd name="T6" fmla="*/ 457200 w 457200"/>
                  <a:gd name="T7" fmla="*/ 396240 h 624840"/>
                  <a:gd name="T8" fmla="*/ 76200 w 457200"/>
                  <a:gd name="T9" fmla="*/ 0 h 6248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57200"/>
                  <a:gd name="T16" fmla="*/ 0 h 624840"/>
                  <a:gd name="T17" fmla="*/ 457200 w 457200"/>
                  <a:gd name="T18" fmla="*/ 624840 h 6248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57200" h="624840">
                    <a:moveTo>
                      <a:pt x="76200" y="0"/>
                    </a:moveTo>
                    <a:lnTo>
                      <a:pt x="0" y="137160"/>
                    </a:lnTo>
                    <a:lnTo>
                      <a:pt x="396240" y="624840"/>
                    </a:lnTo>
                    <a:lnTo>
                      <a:pt x="457200" y="39624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3" name="任意多边形 340"/>
              <p:cNvSpPr>
                <a:spLocks noChangeArrowheads="1"/>
              </p:cNvSpPr>
              <p:nvPr/>
            </p:nvSpPr>
            <p:spPr bwMode="auto">
              <a:xfrm>
                <a:off x="1455949" y="377190"/>
                <a:ext cx="613410" cy="251460"/>
              </a:xfrm>
              <a:custGeom>
                <a:avLst/>
                <a:gdLst>
                  <a:gd name="T0" fmla="*/ 0 w 613410"/>
                  <a:gd name="T1" fmla="*/ 251460 h 251460"/>
                  <a:gd name="T2" fmla="*/ 68580 w 613410"/>
                  <a:gd name="T3" fmla="*/ 19050 h 251460"/>
                  <a:gd name="T4" fmla="*/ 613410 w 613410"/>
                  <a:gd name="T5" fmla="*/ 0 h 251460"/>
                  <a:gd name="T6" fmla="*/ 560070 w 613410"/>
                  <a:gd name="T7" fmla="*/ 148590 h 251460"/>
                  <a:gd name="T8" fmla="*/ 0 w 613410"/>
                  <a:gd name="T9" fmla="*/ 251460 h 2514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13410"/>
                  <a:gd name="T16" fmla="*/ 0 h 251460"/>
                  <a:gd name="T17" fmla="*/ 613410 w 613410"/>
                  <a:gd name="T18" fmla="*/ 251460 h 2514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13410" h="251460">
                    <a:moveTo>
                      <a:pt x="0" y="251460"/>
                    </a:moveTo>
                    <a:lnTo>
                      <a:pt x="68580" y="19050"/>
                    </a:lnTo>
                    <a:lnTo>
                      <a:pt x="613410" y="0"/>
                    </a:lnTo>
                    <a:lnTo>
                      <a:pt x="560070" y="148590"/>
                    </a:lnTo>
                    <a:lnTo>
                      <a:pt x="0" y="251460"/>
                    </a:lnTo>
                    <a:close/>
                  </a:path>
                </a:pathLst>
              </a:cu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  <p:sp>
            <p:nvSpPr>
              <p:cNvPr id="9244" name="矩形 341"/>
              <p:cNvSpPr>
                <a:spLocks noChangeArrowheads="1"/>
              </p:cNvSpPr>
              <p:nvPr/>
            </p:nvSpPr>
            <p:spPr bwMode="auto">
              <a:xfrm rot="2551044">
                <a:off x="337150" y="985957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5" name="矩形 342"/>
              <p:cNvSpPr>
                <a:spLocks noChangeArrowheads="1"/>
              </p:cNvSpPr>
              <p:nvPr/>
            </p:nvSpPr>
            <p:spPr bwMode="auto">
              <a:xfrm rot="2551044">
                <a:off x="562288" y="1404731"/>
                <a:ext cx="163167" cy="355211"/>
              </a:xfrm>
              <a:prstGeom prst="rect">
                <a:avLst/>
              </a:pr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6" name="矩形 343"/>
              <p:cNvSpPr>
                <a:spLocks noChangeArrowheads="1"/>
              </p:cNvSpPr>
              <p:nvPr/>
            </p:nvSpPr>
            <p:spPr bwMode="auto">
              <a:xfrm rot="1048279">
                <a:off x="1371864" y="1720123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7" name="矩形 344"/>
              <p:cNvSpPr>
                <a:spLocks noChangeArrowheads="1"/>
              </p:cNvSpPr>
              <p:nvPr/>
            </p:nvSpPr>
            <p:spPr bwMode="auto">
              <a:xfrm rot="1048279">
                <a:off x="1779351" y="1563994"/>
                <a:ext cx="163167" cy="355211"/>
              </a:xfrm>
              <a:prstGeom prst="rect">
                <a:avLst/>
              </a:prstGeom>
              <a:solidFill>
                <a:srgbClr val="0878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>
                    <a:solidFill>
                      <a:srgbClr val="3F3F3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48" name="任意多边形 345"/>
              <p:cNvSpPr>
                <a:spLocks noChangeArrowheads="1"/>
              </p:cNvSpPr>
              <p:nvPr/>
            </p:nvSpPr>
            <p:spPr bwMode="auto">
              <a:xfrm>
                <a:off x="710554" y="358513"/>
                <a:ext cx="846267" cy="2030007"/>
              </a:xfrm>
              <a:custGeom>
                <a:avLst/>
                <a:gdLst>
                  <a:gd name="T0" fmla="*/ 747714 w 846267"/>
                  <a:gd name="T1" fmla="*/ 0 h 2030007"/>
                  <a:gd name="T2" fmla="*/ 846267 w 846267"/>
                  <a:gd name="T3" fmla="*/ 34627 h 2030007"/>
                  <a:gd name="T4" fmla="*/ 24639 w 846267"/>
                  <a:gd name="T5" fmla="*/ 2030007 h 2030007"/>
                  <a:gd name="T6" fmla="*/ 54294 w 846267"/>
                  <a:gd name="T7" fmla="*/ 1699260 h 2030007"/>
                  <a:gd name="T8" fmla="*/ 747714 w 846267"/>
                  <a:gd name="T9" fmla="*/ 0 h 20300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46267"/>
                  <a:gd name="T16" fmla="*/ 0 h 2030007"/>
                  <a:gd name="T17" fmla="*/ 846267 w 846267"/>
                  <a:gd name="T18" fmla="*/ 2030007 h 203000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46267" h="2030007">
                    <a:moveTo>
                      <a:pt x="747714" y="0"/>
                    </a:moveTo>
                    <a:lnTo>
                      <a:pt x="846267" y="34627"/>
                    </a:lnTo>
                    <a:lnTo>
                      <a:pt x="24639" y="2030007"/>
                    </a:lnTo>
                    <a:cubicBezTo>
                      <a:pt x="-15084" y="1986304"/>
                      <a:pt x="-7875" y="1845577"/>
                      <a:pt x="54294" y="1699260"/>
                    </a:cubicBezTo>
                    <a:lnTo>
                      <a:pt x="747714" y="0"/>
                    </a:lnTo>
                    <a:close/>
                  </a:path>
                </a:pathLst>
              </a:custGeom>
              <a:solidFill>
                <a:srgbClr val="0C6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zh-CN" altLang="en-US"/>
              </a:p>
            </p:txBody>
          </p:sp>
        </p:grpSp>
      </p:grpSp>
      <p:sp>
        <p:nvSpPr>
          <p:cNvPr id="9224" name="任意多边形 346"/>
          <p:cNvSpPr>
            <a:spLocks noChangeArrowheads="1"/>
          </p:cNvSpPr>
          <p:nvPr/>
        </p:nvSpPr>
        <p:spPr bwMode="auto">
          <a:xfrm>
            <a:off x="5895975" y="603250"/>
            <a:ext cx="865188" cy="298450"/>
          </a:xfrm>
          <a:custGeom>
            <a:avLst/>
            <a:gdLst>
              <a:gd name="T0" fmla="*/ 21305 w 1483473"/>
              <a:gd name="T1" fmla="*/ 168654 h 513674"/>
              <a:gd name="T2" fmla="*/ 69156 w 1483473"/>
              <a:gd name="T3" fmla="*/ 59430 h 513674"/>
              <a:gd name="T4" fmla="*/ 193567 w 1483473"/>
              <a:gd name="T5" fmla="*/ 35685 h 513674"/>
              <a:gd name="T6" fmla="*/ 332332 w 1483473"/>
              <a:gd name="T7" fmla="*/ 73676 h 513674"/>
              <a:gd name="T8" fmla="*/ 504593 w 1483473"/>
              <a:gd name="T9" fmla="*/ 173403 h 513674"/>
              <a:gd name="T10" fmla="*/ 21305 w 1483473"/>
              <a:gd name="T11" fmla="*/ 168654 h 5136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83473"/>
              <a:gd name="T19" fmla="*/ 0 h 513674"/>
              <a:gd name="T20" fmla="*/ 1483473 w 1483473"/>
              <a:gd name="T21" fmla="*/ 513674 h 51367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83473" h="513674">
                <a:moveTo>
                  <a:pt x="62636" y="499607"/>
                </a:moveTo>
                <a:cubicBezTo>
                  <a:pt x="-92353" y="332378"/>
                  <a:pt x="73294" y="165148"/>
                  <a:pt x="203313" y="176050"/>
                </a:cubicBezTo>
                <a:cubicBezTo>
                  <a:pt x="224293" y="-25526"/>
                  <a:pt x="453091" y="-60848"/>
                  <a:pt x="569073" y="105711"/>
                </a:cubicBezTo>
                <a:cubicBezTo>
                  <a:pt x="705060" y="-58655"/>
                  <a:pt x="906362" y="50110"/>
                  <a:pt x="977036" y="218253"/>
                </a:cubicBezTo>
                <a:cubicBezTo>
                  <a:pt x="1021157" y="459231"/>
                  <a:pt x="1279035" y="450826"/>
                  <a:pt x="1483473" y="513674"/>
                </a:cubicBezTo>
                <a:lnTo>
                  <a:pt x="62636" y="4996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5" name="矩形 350"/>
          <p:cNvSpPr>
            <a:spLocks noChangeArrowheads="1"/>
          </p:cNvSpPr>
          <p:nvPr/>
        </p:nvSpPr>
        <p:spPr bwMode="auto">
          <a:xfrm>
            <a:off x="250825" y="176213"/>
            <a:ext cx="6049295" cy="668337"/>
          </a:xfrm>
          <a:prstGeom prst="rect">
            <a:avLst/>
          </a:prstGeom>
          <a:solidFill>
            <a:srgbClr val="098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922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549775"/>
            <a:ext cx="9180513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xmlns="" id="{5B2ED9FF-6FB3-1A1B-C232-9BD8237CDD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78" b="84889" l="9602" r="985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000" y="4443880"/>
            <a:ext cx="1080076" cy="569126"/>
          </a:xfrm>
          <a:prstGeom prst="rect">
            <a:avLst/>
          </a:prstGeom>
        </p:spPr>
      </p:pic>
      <p:sp>
        <p:nvSpPr>
          <p:cNvPr id="9" name="矩形 5">
            <a:extLst>
              <a:ext uri="{FF2B5EF4-FFF2-40B4-BE49-F238E27FC236}">
                <a16:creationId xmlns:a16="http://schemas.microsoft.com/office/drawing/2014/main" xmlns="" id="{F102295F-F08E-B322-A196-D63615DFA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402" y="932575"/>
            <a:ext cx="6993869" cy="4087345"/>
          </a:xfrm>
          <a:prstGeom prst="rect">
            <a:avLst/>
          </a:prstGeom>
          <a:solidFill>
            <a:srgbClr val="098C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椭圆 5">
            <a:extLst>
              <a:ext uri="{FF2B5EF4-FFF2-40B4-BE49-F238E27FC236}">
                <a16:creationId xmlns:a16="http://schemas.microsoft.com/office/drawing/2014/main" xmlns="" id="{1F6B49B1-F5C8-DFFC-4C65-A5C463ADB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00" y="1260000"/>
            <a:ext cx="504000" cy="504000"/>
          </a:xfrm>
          <a:prstGeom prst="ellipse">
            <a:avLst/>
          </a:prstGeom>
          <a:solidFill>
            <a:srgbClr val="CC3300"/>
          </a:solidFill>
          <a:ln w="0">
            <a:noFill/>
            <a:round/>
            <a:headEnd/>
            <a:tailEnd/>
          </a:ln>
        </p:spPr>
        <p:txBody>
          <a:bodyPr tIns="46800"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bg1"/>
                </a:solidFill>
                <a:sym typeface="微软雅黑" panose="020B0503020204020204" pitchFamily="34" charset="-122"/>
              </a:rPr>
              <a:t>2</a:t>
            </a:r>
            <a:endParaRPr lang="zh-CN" altLang="en-US" sz="16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xmlns="" id="{13D8A408-B622-0D95-50B2-6067CBF3833D}"/>
              </a:ext>
            </a:extLst>
          </p:cNvPr>
          <p:cNvSpPr/>
          <p:nvPr/>
        </p:nvSpPr>
        <p:spPr bwMode="auto">
          <a:xfrm>
            <a:off x="576000" y="1259970"/>
            <a:ext cx="504035" cy="504035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4" name="螢幕錄製 3">
            <a:hlinkClick r:id="" action="ppaction://media"/>
            <a:extLst>
              <a:ext uri="{FF2B5EF4-FFF2-40B4-BE49-F238E27FC236}">
                <a16:creationId xmlns:a16="http://schemas.microsoft.com/office/drawing/2014/main" xmlns="" id="{FA2AA157-ED3A-DF79-B3BB-2892EDB123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815" y="1008000"/>
            <a:ext cx="6840000" cy="3562500"/>
          </a:xfrm>
          <a:prstGeom prst="rect">
            <a:avLst/>
          </a:prstGeom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xmlns="" id="{CB100A12-C4A7-B5DA-D237-1E95623C17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5425"/>
            <a:ext cx="5770563" cy="546100"/>
          </a:xfrm>
        </p:spPr>
        <p:txBody>
          <a:bodyPr/>
          <a:lstStyle/>
          <a:p>
            <a:pPr marL="0" indent="0" algn="l" eaLnBrk="1" hangingPunct="1"/>
            <a:r>
              <a:rPr lang="zh-TW" altLang="en-US" sz="2000" kern="0" dirty="0">
                <a:solidFill>
                  <a:schemeClr val="bg1"/>
                </a:solidFill>
                <a:sym typeface="微软雅黑" panose="020B0503020204020204" pitchFamily="34" charset="-122"/>
              </a:rPr>
              <a:t>進出口商</a:t>
            </a:r>
            <a:r>
              <a:rPr lang="en-US" altLang="zh-TW" sz="2000" dirty="0">
                <a:solidFill>
                  <a:schemeClr val="bg1"/>
                </a:solidFill>
                <a:sym typeface="微软雅黑" panose="020B0503020204020204" pitchFamily="34" charset="-122"/>
              </a:rPr>
              <a:t>-</a:t>
            </a:r>
            <a:r>
              <a:rPr lang="zh-TW" altLang="en-US" sz="2000" dirty="0">
                <a:solidFill>
                  <a:srgbClr val="CCFF66"/>
                </a:solidFill>
                <a:sym typeface="微软雅黑" panose="020B0503020204020204" pitchFamily="34" charset="-122"/>
              </a:rPr>
              <a:t>報關行</a:t>
            </a:r>
            <a:r>
              <a:rPr lang="zh-TW" altLang="en-US" sz="2000" dirty="0" smtClean="0">
                <a:solidFill>
                  <a:srgbClr val="CCFF66"/>
                </a:solidFill>
                <a:sym typeface="微软雅黑" panose="020B0503020204020204" pitchFamily="34" charset="-122"/>
              </a:rPr>
              <a:t>配對查詢</a:t>
            </a:r>
            <a:r>
              <a:rPr lang="zh-TW" altLang="en-US" sz="2000" dirty="0" smtClean="0">
                <a:solidFill>
                  <a:srgbClr val="CCFF66"/>
                </a:solidFill>
                <a:sym typeface="微软雅黑" panose="020B0503020204020204" pitchFamily="34" charset="-122"/>
              </a:rPr>
              <a:t>系統</a:t>
            </a:r>
            <a:r>
              <a:rPr lang="zh-TW" altLang="en-US" sz="2000" dirty="0">
                <a:solidFill>
                  <a:srgbClr val="CCFF66"/>
                </a:solidFill>
                <a:sym typeface="微软雅黑" panose="020B0503020204020204" pitchFamily="34" charset="-122"/>
              </a:rPr>
              <a:t>操作影片</a:t>
            </a:r>
            <a:endParaRPr lang="zh-CN" altLang="zh-CN" sz="2000" dirty="0">
              <a:solidFill>
                <a:srgbClr val="CCFF66"/>
              </a:solidFill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D2DCD7B5-5466-6003-5281-49412C97B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95" y="2787765"/>
            <a:ext cx="1296090" cy="43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indent="0" algn="ctr" eaLnBrk="1" hangingPunct="1">
              <a:lnSpc>
                <a:spcPct val="120000"/>
              </a:lnSpc>
              <a:buSzPct val="90000"/>
              <a:buNone/>
            </a:pPr>
            <a:r>
              <a:rPr lang="zh-TW" altLang="en-US" sz="1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報關行配對查詢</a:t>
            </a:r>
            <a:endParaRPr lang="en-US" altLang="zh-TW" sz="10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eaLnBrk="1" hangingPunct="1">
              <a:lnSpc>
                <a:spcPct val="120000"/>
              </a:lnSpc>
              <a:buSzPct val="90000"/>
              <a:buNone/>
            </a:pPr>
            <a:r>
              <a:rPr lang="zh-TW" altLang="en-US" sz="1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進出口商詢找適合報關行</a:t>
            </a:r>
            <a:r>
              <a:rPr lang="en-US" altLang="zh-TW" sz="1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zh-TW" altLang="en-US" sz="10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可勾選需求條件，即查到平台符合的報關行</a:t>
            </a:r>
            <a:endParaRPr lang="en-US" altLang="zh-TW" sz="10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 eaLnBrk="1" hangingPunct="1">
              <a:lnSpc>
                <a:spcPct val="120000"/>
              </a:lnSpc>
              <a:buSzPct val="90000"/>
              <a:buNone/>
            </a:pPr>
            <a:endParaRPr lang="en-US" altLang="zh-TW" sz="10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CF5F8A79-5372-C06B-C553-872255F83B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715" y="1923705"/>
            <a:ext cx="756000" cy="756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5DD1ADED-ED93-1030-F0CA-5CAE38181337}"/>
              </a:ext>
            </a:extLst>
          </p:cNvPr>
          <p:cNvSpPr txBox="1"/>
          <p:nvPr/>
        </p:nvSpPr>
        <p:spPr>
          <a:xfrm>
            <a:off x="8818419" y="4871817"/>
            <a:ext cx="3010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/>
              <a:t>6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0744376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​​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7470</TotalTime>
  <Words>288</Words>
  <Application>Microsoft Office PowerPoint</Application>
  <PresentationFormat>如螢幕大小 (16:9)</PresentationFormat>
  <Paragraphs>48</Paragraphs>
  <Slides>7</Slides>
  <Notes>4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8" baseType="lpstr">
      <vt:lpstr>Office 主题​​</vt:lpstr>
      <vt:lpstr>智慧通關雲服務 一年只要60,000元</vt:lpstr>
      <vt:lpstr>智慧通關雲服務(含整合需求查詢)</vt:lpstr>
      <vt:lpstr>報關行_智慧通關雲服務功能介紹</vt:lpstr>
      <vt:lpstr>報關行-製作進出口報單系統操作影片</vt:lpstr>
      <vt:lpstr>進出口商-進出口商整合需求查詢雲服務功能介紹</vt:lpstr>
      <vt:lpstr>進出口商-查詢通關進度系統操作影片</vt:lpstr>
      <vt:lpstr>進出口商-報關行配對查詢系統操作影片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大容雲端服務平台</dc:title>
  <dc:creator>MIFFYS</dc:creator>
  <cp:lastModifiedBy>Johnson</cp:lastModifiedBy>
  <cp:revision>123</cp:revision>
  <dcterms:modified xsi:type="dcterms:W3CDTF">2024-09-06T01:58:51Z</dcterms:modified>
</cp:coreProperties>
</file>